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86"/>
  </p:notesMasterIdLst>
  <p:sldIdLst>
    <p:sldId id="259" r:id="rId2"/>
    <p:sldId id="260" r:id="rId3"/>
    <p:sldId id="340" r:id="rId4"/>
    <p:sldId id="287" r:id="rId5"/>
    <p:sldId id="288" r:id="rId6"/>
    <p:sldId id="289" r:id="rId7"/>
    <p:sldId id="290" r:id="rId8"/>
    <p:sldId id="291" r:id="rId9"/>
    <p:sldId id="292" r:id="rId10"/>
    <p:sldId id="261" r:id="rId11"/>
    <p:sldId id="265" r:id="rId12"/>
    <p:sldId id="266" r:id="rId13"/>
    <p:sldId id="267" r:id="rId14"/>
    <p:sldId id="34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41" r:id="rId30"/>
    <p:sldId id="282" r:id="rId31"/>
    <p:sldId id="283" r:id="rId32"/>
    <p:sldId id="284" r:id="rId33"/>
    <p:sldId id="285" r:id="rId34"/>
    <p:sldId id="343" r:id="rId35"/>
    <p:sldId id="286" r:id="rId36"/>
    <p:sldId id="26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63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264" r:id="rId78"/>
    <p:sldId id="334" r:id="rId79"/>
    <p:sldId id="333" r:id="rId80"/>
    <p:sldId id="335" r:id="rId81"/>
    <p:sldId id="336" r:id="rId82"/>
    <p:sldId id="337" r:id="rId83"/>
    <p:sldId id="338" r:id="rId84"/>
    <p:sldId id="339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B55093-3441-4250-9A7B-D1239C370DA2}">
          <p14:sldIdLst>
            <p14:sldId id="259"/>
          </p14:sldIdLst>
        </p14:section>
        <p14:section name="Preview on Light Fields" id="{A2B06C68-E359-481B-9E60-87F0A9FE4A58}">
          <p14:sldIdLst>
            <p14:sldId id="260"/>
            <p14:sldId id="340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Overview of NeRF" id="{D8AEA59F-1FF9-4F9D-A524-FF5EF6802595}">
          <p14:sldIdLst>
            <p14:sldId id="261"/>
            <p14:sldId id="265"/>
            <p14:sldId id="266"/>
            <p14:sldId id="267"/>
            <p14:sldId id="34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41"/>
            <p14:sldId id="282"/>
            <p14:sldId id="283"/>
            <p14:sldId id="284"/>
            <p14:sldId id="285"/>
            <p14:sldId id="343"/>
            <p14:sldId id="286"/>
          </p14:sldIdLst>
        </p14:section>
        <p14:section name="Volume Rendering" id="{CF1C45BE-7095-4F01-A579-DDCE31A46CF9}">
          <p14:sldIdLst>
            <p14:sldId id="26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MLP" id="{70055849-3E51-40BD-B54A-DEFED720D2B1}">
          <p14:sldIdLst>
            <p14:sldId id="263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Feature Mapping" id="{FD9B98F7-4410-4083-9B62-8B23D77BC988}">
          <p14:sldIdLst>
            <p14:sldId id="264"/>
            <p14:sldId id="334"/>
            <p14:sldId id="333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嘉禾" initials="石嘉禾" lastIdx="1" clrIdx="0"/>
  <p:cmAuthor id="2" name="Liu Ree" initials="LR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07" autoAdjust="0"/>
  </p:normalViewPr>
  <p:slideViewPr>
    <p:cSldViewPr snapToGrid="0">
      <p:cViewPr varScale="1">
        <p:scale>
          <a:sx n="99" d="100"/>
          <a:sy n="99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3:39:28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10889 9720 0,'-28'0'156,"28"28"-125,28-56 328,0 0-327,-28 0-17,0 56 126</inkml:trace>
  <inkml:trace contextRef="#ctx0" brushRef="#br0" timeOffset="3248.1957">3322 12430 0,'28'0'109,"0"0"-93,0-28-1,0 28-15,0-28 16,0 28-16,0-28 15,0 28-15,0-28 16,0 28-16,0-28 16,27 28-16,-27-28 15,0 28-15,28-28 16,0 0-16,0 28 16,0-28-16,27 0 15,-27-28 1,28 56-16,-28-28 15,0 1-15,27-1 0,-27 0 16,-28 28 0,56-56-16,-28 56 15,28-56-15,-29 56 16,-27-28-16,28 28 16,28-28-16,-56 0 15,28 28-15,-1-28 16,1 0-16,0 0 15,28 0-15,-28 28 16,28-28-16,-57 1 16,57 27-16,-28-28 15,0 28-15,0-28 16,0 0-16,27 0 16,-27 0-16,-28 0 15,28 28-15,0-28 16,28 0-16,-57 0 15,29 28-15,0-28 16,0 0-16,-28 0 16,28 28-16,0-28 15,-29 28-15,29-28 16,-28 1-16,28 27 16,-28-28-1,28 28-15,0-56 16,0 56-16,-1-28 15,29 28-15,-28-28 16,0 0-16,0 28 16,27-28-16,-55 28 15,56 0-15,-28-28 16,28 0-16,-29 28 16,1 0-16,0-28 15,0 28-15,28-28 16,-28 28-16,-28-28 15,27 28-15,1-28 16,0 28-16,0-27 16,0-1-16,0 28 15,-29-28-15,29 0 16,0 0-16,0 28 16,-28-28-16,28 28 15,-28-28-15,0 28 16,0-28-16,27 0 15,-27 0-15,28 0 16,-28 28-16,28-56 16,0 56-1,0-28-15,-29 0 16,29 1-16,28-1 16,-56 0-16,28 28 15,28-28-15,-56 0 16,27 0-16,1 28 15,0-28-15,0 28 16,-28-28-16,0 28 16,0-28-16,27 0 15,-27 28-15,0-28 16,28 28-16,-28-28 16,0 28-16,0-28 15,0 28-15,0-28 16,28 28-1,-28-28-15,-1 1 16,1 27-16,0 0 16,0-28-16,0 28 15,0 0-15,0 0 16,0 0-16,0-28 16,0 28-16,0 0 15,27 0 1,-27-28-16,0 28 15,0 0-15,28-28 16,-28 28 0,0-28-1,0 28 1,0-28 0,0 28 30,0-28-14,0 28-17,-1 0 17,1 0-17,0-28 1,0 28-1,0 0 1,0 0 0,0-28-16,0 28 31</inkml:trace>
  <inkml:trace contextRef="#ctx0" brushRef="#br0" timeOffset="4111.1962">11224 9608 0,'28'-28'47,"0"28"-16,0 0 0,-1-27-15,1 27 15</inkml:trace>
  <inkml:trace contextRef="#ctx0" brushRef="#br0" timeOffset="5120.2458">11922 9441 0,'28'-28'94,"0"28"-79,-1-28 16,1 28-15,0 0 62</inkml:trace>
  <inkml:trace contextRef="#ctx0" brushRef="#br0" timeOffset="6056.5098">12676 9245 0,'27'0'109,"1"0"-93,0 0-1,0 0 32</inkml:trace>
  <inkml:trace contextRef="#ctx0" brushRef="#br0" timeOffset="7256.6333">13178 9106 0,'28'0'15,"0"-28"1,0 28 31,0 0-47,0-28 15,0 28 17</inkml:trace>
  <inkml:trace contextRef="#ctx0" brushRef="#br0" timeOffset="9711.4841">13457 8994 0,'0'-28'93,"28"28"-61,0-28-32,0 28 15,28-28-15,-28 28 16,0 0-16,28 0 16,-28 0-16,27-28 15,-27 28-15,0-28 16,0 28-16,0 0 15,0 0 1,28-28-16,-28 28 16,28 0-16,-29 0 15,29-28 1,-28 28-16,0 0 16,0 0-1,28-28-15,-28 28 16,0 0-1,28-28 1,-28 1 0,-1 27-1,1 0 1,0-28-16,28 28 16,-28-28-1,0 28 1,28-28-16,-28 28 15,0-28-15,27 0 16,-27 28 0,28-28-16,-28 28 15,0-28-15,0 28 16,0 0-16,28-28 16,0 28-1,-28-28 1,27 28-1,-27-28-15,0 0 16,0 28-16,28-28 16,-28 28-1,0-28 1,0 28-16,28-27 16,-29 27-1,1 0-15,0-28 16,0 28-16,28-28 15,0 28 1,-28-28-16,0 28 16,0-28-16,28 0 15,-29 28 1,29-28 0,-28 28-16,28-28 15,-28 28 1,28-28-1,-28 28 1,0-28 0,0 28-1,27-28 1,-27 28 0,0-28-1,0 0-15,28 28 16,0-28-1,-28 28 1,0-28 31</inkml:trace>
  <inkml:trace contextRef="#ctx0" brushRef="#br0" timeOffset="11383.6517">16166 7905 0,'0'-28'31,"27"28"16,1 0 0,0 0-16,0 0 0,0 0 0,0 0 1,0 0-17,0 0 1,0 0-1,0 0 1,0 0 0,0 0-1,-1 0 1,1 0 0,0 0-1,0 0 1,-56 0 218,28 28-218,-28-28-1,28 27 1,-28-27-16,28 28 16,-27-28-1,-1 28 1,0 0 15,28 0 0,-28 0-15,28 0 0,-28 0 15,28 0-31,-28 0 16,28 0 15,-28 0-16</inkml:trace>
  <inkml:trace contextRef="#ctx0" brushRef="#br0" timeOffset="13376.5258">11922 12681 0,'28'28'16,"-28"-56"124</inkml:trace>
  <inkml:trace contextRef="#ctx0" brushRef="#br0" timeOffset="16239.8278">3378 12513 0,'28'0'79,"0"0"-79,28 0 15,-28 0-15,28 0 16,0 0-16,-1 0 15,1 0-15,-28 0 16,56 28-16,-56-28 16,28 0-16,-28 0 15,55 0-15,-55 0 16,28 28-16,-28-28 16,28 0-16,0 0 15,27 0 1,-27 0-16,28 0 15,-28 0-15,0 0 16,55 0-16,-55 0 16,28 0-16,0 0 15,-28 0-15,-1 0 16,29 0-16,-28 0 16,28 0-16,-56 0 15,56 0-15,-29 0 16,1 0-16,0 0 15,0 0-15,28 0 16,-29 0-16,29 0 16,-28 0-16,0 0 15,28 0-15,-28 0 16,27 0-16,1 0 16,0 0-16,-28 0 15,27 0-15,-27 0 16,28 0-16,0 0 15,-28 0-15,27 0 16,-27 0-16,0 0 16,28 0-16,-28 0 15,27 0-15,1 0 16,-28 0 0,28 0-16,-1 0 0,-27 0 15,28 0 1,0 0-16,0 0 15,-1 0-15,1 0 16,0 0-16,-28 0 16,27 0-16,29 0 15,-56 0-15,28 0 16,0 0-16,-1 0 16,1 0-16,0 0 15,-28 0-15,-1 0 16,29 0-16,0 0 15,-28 0-15,28 0 16,-29 0-16,29 0 16,-28 0-16,0 0 15,28 0-15,-29 0 16,29 0-16,-28 0 16,0 0-16,-28 0 15,28 0-15,0 0 16,-1 0-16,-27 0 15,28 0-15,0 0 16,-28 0 0,28 0-16,0 0 15,-29 0-15,57 0 16,-28 0-16,-28 0 16,28 0-16,0 0 15,-28 0-15,27 0 16,1 0-16,-28 0 15,0 0-15,0 0 16,28 28-16,-28-28 16,0 0-16,0 0 15,27 0-15,-27 0 16,28 0-16,-28 0 16,28 28-16,-28-28 15,0 0 1,0 0-16,28 0 15,-28 0 1,-1 28-16,1-28 16,0 0-1,0 0 1,0 0 0,0 28-1,0-28 16,0 0-15,0 0 0,0 0-16,0 0 15,0 0 1,-1 0 0,1 28-16,0-28 31,0 0 47,0 0-62,0 0-1,0 0-15,0 0 16,0 0-1,0 0 1</inkml:trace>
  <inkml:trace contextRef="#ctx0" brushRef="#br0" timeOffset="17584.2867">12145 12737 0,'28'0'125,"0"0"-78,0 0 47</inkml:trace>
  <inkml:trace contextRef="#ctx0" brushRef="#br0" timeOffset="18863.8422">12620 12765 0,'28'0'78,"0"0"-47,-1 0 188,1 0-110,0 0-93,0 0 0</inkml:trace>
  <inkml:trace contextRef="#ctx0" brushRef="#br0" timeOffset="19919.2649">13094 12765 0,'28'0'125,"0"0"-78,0 0 15</inkml:trace>
  <inkml:trace contextRef="#ctx0" brushRef="#br0" timeOffset="21991.8287">13513 12821 0,'-28'0'110,"56"-28"-79,0 28-16,0 0 1,0 0-16,0 0 16,0 0-16,0 0 15,0 0-15,0 0 16,27 0-16,-27 0 16,28 0-16,0 0 15,-28 0-15,56 0 16,-29 0-16,1 0 15,28 0-15,-28 0 16,0 0-16,0 0 16,-1 0-16,1 0 15,-28 0-15,28 0 16,0 0-16,0 0 16,-28 0-16,0 0 15,-1 0-15,1 0 16,0 0-16,0 0 15,0 0-15,0 0 16,28 0-16,0 0 16,0 0-16,-28 0 15,55 0 1,-55 0-16,56 0 16,-28 0-16,28 0 15,-29 0-15,1 0 16,28 0-16,-28 0 15,0 0-15,0 0 16,-1 0-16,1 0 16,-28 0-16,56 0 15,-56 0-15,28 0 16,-1 0-16,1 0 16,-28 0-16,28 0 15,-28 0-15,28 0 16,-28 0-16,28 0 15,-29 0-15,29 0 16,0 0-16,-28 0 16,28 0-16,0 0 15,-28 0-15,28 0 16,-1 0-16,1 0 16,0 0-16,0 0 15,28 0 1,-56 0-16,27 0 0,1 0 15,0 0-15,-28 0 16,0 0 0,28 0-16,-28 0 15,28 0-15,-29 0 16,29 0-16,-28 0 16,0 0-16,0 0 15,28 0-15,-28 0 16,0 0-16,0 0 15,0 0-15</inkml:trace>
  <inkml:trace contextRef="#ctx0" brushRef="#br0" timeOffset="23182.8254">17450 12597 0,'28'0'62,"0"0"-46,0 0-16,0 0 16,-1 0-16,29 0 15,0 28-15,-28-28 16,0 28-16,0-28 15,0 28-15,0-28 16,0 28 0,0-28-1,-1 28 1,1 0 15,0 0-15,0-28 62,-28 28 78,-56 0-140,28-28-1,1 28-15,-29-1 16,28-27-16,-28 28 16,-28 0-16,56 0 15,-28 0-15,1-28 16,-1 28-16,0 0 16,28-28-16,0 28 15,0-28-15,28 28 16,-28-28 15</inkml:trace>
  <inkml:trace contextRef="#ctx0" brushRef="#br0" timeOffset="44680.169">10163 7178 0,'-28'28'172,"0"0"-156,0 0-1,0 28-15,0-28 16,0 0-16,-28 28 15,1-28-15,-1 27 16,0 1-16,0 0 16,0-28-16,-28 56 15,1-28-15,-1 28 16,0-29-16,28 29 16,-27-28-16,-1 0 15,-28 56-15,28-56 16,29-1-16,-57 29 15,28-28-15,0 0 16,1 28-16,-29-28 16,56 27-16,-56 1 15,29-28-15,-29 28 16,0 0-16,1-1 16,27 1-16,-28 28 15,0-28 1,1 0-16,-1-1 0,0 1 15,29 0 1,-29 0-16,0 0 16,1-1-16,-1 1 15,0 0-15,1 0 16,27 0-16,-28-29 16,1 1-16,27 0 15,-28 28-15,0 0 16,1 0-16,27-29 15,28 1-15,-56 0 16,29 0-16,-1 0 16,28 0-16,-28-28 15,1 28-15,27-29 16,-28 29-16,28-28 16,0 0-16,-27 28 15,27-28-15,0 28 16,0-28-16,0 0 15,0 0-15,0 0 16,1 27-16,27-27 16,-56 0-16,28 0 15,28 28-15,-28-28 16,1 0 0,-29 0-16,56 0 15,-28 28-15,0-28 16,0-28-16,0 56 15,29-29-15,-29-27 16,28 28-16,-28 0 16,28 0-16,0 0 15,0-28-15,0 28 16,0 0 0,0-28-16,28 28 15,-27-28 1,-1 28 15,0 0 47,28 0-47,-28 0 1</inkml:trace>
  <inkml:trace contextRef="#ctx0" brushRef="#br0" timeOffset="46168.4345">10386 6955 0</inkml:trace>
  <inkml:trace contextRef="#ctx0" brushRef="#br0" timeOffset="47199.0672">10414 6955 0,'0'-56'78,"28"56"-62,0-28 15,-28 0 235,28 28-235,-28-28-15</inkml:trace>
  <inkml:trace contextRef="#ctx0" brushRef="#br0" timeOffset="49559.604">10665 6759 0,'-28'-28'125,"28"0"-94,28 0-15,0 28-1,-28-27-15,28 27 16,0-28-16,0 28 16,28-28-1,-28 0-15,28 0 0,-1 28 16,-27-28-1,28 0-15,0 0 16,28 0-16,-56 28 16,56-56-16,-29 56 15,1-28-15,28 0 16,-28 0-16,28-27 16,-29 55-16,29-56 15,-28 56-15,28-56 16,-1 56-16,-55-28 15,56 0-15,-28 0 16,-28 28-16,28-28 16,28 0-16,-57 0 15,29 0-15,0 28 16,0-28-16,-28 0 16,28 1-16,0 27 15,-1-28-15,1 0 16,28 0-16,-56 28 15,28-56-15,0 56 16,-1-28-16,-27 28 16,28-28-16,0 0 15,0 0-15,0 28 16,-28-28 0,27 28-16,1-28 15,0 0-15,-28 0 16,0 28-16,28-28 15,-28 28-15,0-27 16,0-1-16,27 28 16,-27-28-1,0 28-15,0 0 16,0-28-16,0 28 16,0-28-16,0 28 15,0-28-15,28 28 16,-28-28-16,-1 28 15,1-28-15,0 28 16,0 0-16,0-28 16,0 28-1,0-28 1,28 28 0,-28-28-1,0 28 1,0 0-1,0-28 1,-1 28 15,1-28-31,0 28 32,0-28-32</inkml:trace>
  <inkml:trace contextRef="#ctx0" brushRef="#br0" timeOffset="50967.829">14267 5000 0,'28'0'63,"0"-28"-48,0 28-15,0 0 16,0 0-16,0 0 15,-1 0 1,1 0 15,0 0 1,0 0-17,0 0 1,0 0 15,0 0 0,0 0 1,-28 28-1,28-28 63,-28 27-32,0 1-46,-28 0-1,28 0 1,-28 0-16,28 0 16,-28 0-16,0 0 15,28 0-15,-28-28 16,28 28-16,-28 0 15,28 0-15,-28 0 16,28 0 15,0 0-31,-28-1 16,28 1 0,-27 0-1,27 0 16,-28 0-31</inkml:trace>
  <inkml:trace contextRef="#ctx0" brushRef="#br0" timeOffset="55575.6439">10191 7178 0,'-28'0'203,"28"-28"-188,0 0 1,0 0 15,28 28 16,0 0 0,0 0-31,-28 28-1,0 0 16,0 0-15,0 0 0,-28 0 15,0-28 0,0 0-15,0 0 46,28-28-30,0-28-17,28 28 1,0 0-1,0 28 64,0 0-64,-28 28 1,0 0 15,0 0 0,0 0-15,-28-28 31,0 0-16,28-28 16,0 0-16,0 0-15,28 28 62,-28 28-47,0 0-15,0 0-1,-28-28 48,28-28 15,0 0-31,0 0-16,28 28 16,-28 28-31,0 0-1,0 0 1,0 0 0,0 0-1,-28-28 16,0 0-15,0 0 0,0 0-1,28-28 1,0 0 15,-28 28-31,28-28 78,28 0-46,0 28-17,0 0 1,0 0 15,-28 28 0,0 0-15,0 0-16,0 0 16,-28-28-16,28 28 15,-28-28-15,28 28 16,-28 0-1,0-56 48,28 0-47,0 0-1,0 0 1,0 0-1,0 0 17,0 0-17,28 28-15,0 0 16,0 0 0,0-28-16,0 28 15,0 0 1,-1 0-1,-27 28 17,0 0-17,0 0-15,0 0 16,0 28-16,0-28 16,0 0-16,-27-28 15,27 28-15,-28-28 16,28 28-16,-28-28 47,0 0-32,28-28-15,-28 28 16,28-28 0,0 0-16,0 0 15,0 0 1,0 0-1,0 0 1,0 0 0,0 0 15,28 28 0,0 0 0,0 0-15,-28 28 0,0 0-1,0 0-15,0 0 16,0 0 0,0 0-16,-28 0 15,0-28 16,0 0-15,0 0 0,0-28 31,28 0-32,0 0 1,0 0-16,0 0 15,0 0 1,28 0 0,28 28-1,-28 0 1,0 0 0,0 0-1,-1 28 16,-27 0-15,0 0 0,0 0-1,-27-28 1,-1 28-16,0-28 16,0 0-1,0 0-15,0 0 16,0 0-1,28-28 17,0 0-17,0 0 1,0 0 0,0 0-1</inkml:trace>
  <inkml:trace contextRef="#ctx0" brushRef="#br0" timeOffset="58543.5059">10861 9804 0,'0'-28'47,"28"0"-16,-28 0-15,28 0 15,0 28-15,-1 0 46,-27 28-46,0 0-1,0 0 1,-27 0 0,-1-28-1,0 0 16,0 0 1,0 0-17,28-28 1,0 0-16,0 0 16,0 0-1,0 0 1,0 0-16,28 28 15,0 0 17,0 0-32,0 0 15,-1 0 1,1 0 0,0 0-1,-28 28 16,0 0-31,0 0 16,0 0-16,0 0 16,-28 0-1,28 0 1,-28-28-16,1 0 47,-1-28-32,28 0 1,0 0 0,0 0-1,0 0 1,0 0 0,28 0-1,27 28 1,-27 0 31,-28 28-32,0 0 1,-28 0-16,28 0 16,-28 0-16,1-28 15,-1 28-15,0-28 31,0 0-15,0 0 0,28-28 15,0 0 0,0 0-31,0 0 16,28 28-16,0-28 15,0 28-15,-28-28 16,28 28 15,-28 28-15,0 0 0,0 0-16,0 0 15,0 0-15,0 28 16,-28-28-1,0-28 32,0-28-31,28 0-16,0 0 16,0 0-1,0 0-15,0 0 16,0 0 15,0 0-31,28 28 31,0 0-15,0 0-16,-1 0 16,1 0-1,-28 28 16,0 0-15,0 0-16,0 28 16,0-28-16,-28 0 15,1 0-15,-1-28 16,0 0 15,0 0-15,0 0-1,28-56 1,0 28-16,0 0 16,0 0-16,0 0 15,0-28-15,0 28 16,28 28 0,0-28-16,0 1 15,0 27 1,-1 0-1,1 0 1,-28 27 0,0 1-1,0 0-15,0 0 16,0 0-16,0 0 16,0 28-1,0-28 1,-28-28-16,28 28 15,-27-28 1,-1 0 0,0 0-1,28-28-15,-28 28 16,28-28 0,0 0-1,0-28 1,28 28-1,0 28-15,-28-28 16,28 28-16,-1-28 16,1 28-1,0 0 32,-28 28 0</inkml:trace>
  <inkml:trace contextRef="#ctx0" brushRef="#br0" timeOffset="61471.4143">11978 12709 0,'0'-28'0,"27"28"31,1 0 0,0 0 1,-28 28 14,0 0-30,0 0 0,0 0-16,-28-28 31,0 0-31,1 0 16,-1 0-1,0-28 1,28 0-1,0 0 1,0 0 0,0 0-1,28 0 17,0 28-32,-1 0 15,1 0-15,0 0 16,0 0-16,0 0 15,0 0 1,-28 28 15,0 0-15,0 0-16,0 0 16,0 28-16,0-28 15,0 0 1,-28-28 15,0 0-15,0-28-1,28 0-15,0 0 16,0 0 0,0 0-1,0 0 1,0 0-16,0 0 15,28 28 1,0 0 0,-28 28 31,0 0-32,0 28-15,0-28 16,-28 0-1,0-28-15,0 28 16,0-28 0,1 0-1,-1 0 1,28-28 0,0 0 15,0 0-16,28 28 1,-1-28 0,-27 56 46,0 0-62,0 0 16,-27 0-1,-1-28 17,0 0-17,28-28 17,0 0-17,0 0 1,28 0-1,0 28-15,-1 0 16,1 0 0,0 0-1,-28 28 17,0 0-32,0 0 15,0 0-15,0 0 16,-28-28-1,28 28-15,-28-28 16,1 0 0,-1 0-16,0 0 31,28-28-15,0 0-1,0 0 1,28 0-16,0 0 15,-1 28 1,1 0-16,0 0 16,0 0-1,0 0 1,-28 28 15,0 0-31,0 0 16,0 0-1,0 0-15,-28-28 32,0 0-17,28-28 17,0 0-17,0 0 32,28 28-31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3:31:55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13268 0,'0'27'140,"0"-54"-15,0 54 0,0 1-109,0 0 0,-28-28-1,0 0 16,0 0-15,0 0-16,28-28 16,-28 28-1,28-28-15,0 1 32,0-1-17,0 0 1,28 28-1,0 0 32,0 0-31,0 28 0,-28 0-1,0-1 1,0 1 15,0 0-31,0 0 16,0 0-1,-28-28 32,28-28-16,0 0-15,0 0 0,0 0-16,0 1 15,28 27 48,0 0-32,-28 27-15,0 1-1,0 0-15,-28 0 16,0 0 0,28-56 109,0 0-110,28 28 48,-28 28-32,0 0-31,0 0 16,-28-28 62,28-28-47,0 0 63,0 0-79,0 0 1,28 28-16,-56 0 203,28-28-140,0 1-32,0 54 109,0 1-124,-28-28 31,0 0-31,28-28-1,0 1 1,0-1 31,28 28-32,-28 28 79,0-1-78,-28-27 62,28-27-47,28-1-15,0 28-1,-28-28 1</inkml:trace>
  <inkml:trace contextRef="#ctx0" brushRef="#br0" timeOffset="1">10135 12458 0,'0'-28'109,"0"0"-78,28 28 32,-28 28-32,0 0-15,0-1-16,-28 1 15,28 0 1,-28-28 0,0 0 30,28-28-30,0 0 0,0 1-16,0-1 15,28 0 1,0 0 0,0 28 15,0 0 16,-28 28-16,0 0-15,0 0-1,0-1 1,0 1-1,-28-28 17,0 0-1,28-28-15,0 1-1,0-1 1,0 0-1,28 0 1,0 28-16,0-28 16,0 28 31,-28 28-16,0 0-31,0 0 15,0 0-15,-28-1 16,28 1 15,-28-28 1,0 0-17,0-28 1,28 1-16,0-1 15,0 0 17,0 0-1,28 28-15,0 0 46,-28 28-46,0 0-1,0 0-15,-28-1 16,0-27 0,0 0-1,0 0 1,0 0-1,0 0-15,28-27 16,-28 27 0,28-28-1,0 0 1,0 0 0,0 0-16,28 28 15,0-28-15,0 28 16,0-28-16,0 28 15,0 0 1,0 0 0,0 28-1,-28 0 1,0 0 0,0 0-16,0 0 15,0 0 1,0-1-16,-28 1 15,0 0 1,0 0 0,0-28-1,0 0 1,28-28 15,0 0-15,0 0-16,0 1 15,0-1-15,28 0 16,0 28-16,0-28 16,0 28-16,0 0 15,0 0 32,-28 28-16,0 0-15,0 0-16,0-1 16,-28 1-1,0-28 17,0 0-17,0 0-15,0-28 31,28 1-15,0-1-16,0 0 16,0 0-1,0 0 1,28 0 0,0 28-1,0 0 1,0 0 15,-28 28 0,0 0-15,0 28-16,-28-28 16,28-1-1,-28-27-15,0 28 16,0-28-1,0 0 1,0 0 0,28-28-1,0 1 1,0-1-16,0 0 16,0 0-16,28 0 15,-28 0 1,28 28-16,-28-28 15,28 28 17,0 0-17,0 0-15,0 0 16,-28 28-16,28-28 16,-28 28-1,0 0 1,0 0-16,0 0 15,0 0-15,0-1 16,-28-27-16,28 28 16,-28-28-16,0 0 31,0 0-15,0-28-1,28 1 1,0-1-1</inkml:trace>
  <inkml:trace contextRef="#ctx0" brushRef="#br0" timeOffset="2">9381 13407 0,'-28'-28'31,"0"0"-15,28 0 15,0 0-15,0-27-1,28 27 1,-28 0-16,28 0 16,0 28-16,0-28 15,0 28-15,-28-28 16,28 28-16,0 0 31,0 0-15,-1 0-1,-27 28 1,0 0 0,0 0-1,0 0 1,0 0-16,0 0 15,-27-28 1,-1 27-16,0-27 16,-28 28-1,28-28 1,0 0 0,0 0-1,0 0 16,28-28-15,0 1 0,0-1-16,0 0 15,0 0-15,28 0 16,28 28-16,-28-28 16,0 28-1,0 0 16,0 0-31,0 28 16,-28 0-16,0 0 16,0 0-1,0 0-15,0-1 16,0 1-16,0 28 16,0-28-1,-28-28 1,28 28-16,-28-28 15,0 0 1,28-28 15,0 0-15,0 0-16,0 0 16,0 0-16,0 1 15,0-29-15,0 28 16,0 0-16,28 28 15,-28-28-15,28 28 16,0 0 0,-1 0-16,1 0 15,0 56 17,-28-28-17,0 0 1,0 0-1,0-1-15,-28-27 16,28 28 0,-28-28-1,1 0 1,-1 0 0,0 0-1,28-28 32</inkml:trace>
  <inkml:trace contextRef="#ctx0" brushRef="#br0" timeOffset="3">10749 11647 0,'0'-27'32,"0"-1"-1,0 0-16,28 0 17,0 28 15,0 0-1,-28 28-14,0 0-17,0 0 1,0-1 0,-28-27 62,28-27-47,0-1 0,0 0 0,0 0-15,28 28 0,-28 28 62,0 0-78,0 0 15,0-1-15,0 1 16,0 0 0,-28-28-16,28 28 15,-28-28 1,0 0 0,0 0-1,28-28 16,0 0-31,0 0 16,0 1 0,0-1-16,28 0 15,0 0 1,0 28 15,0 0 0,0 0-15,-28 28 0,0 0-1,0 0 1,0 27 0,0-27-1,-28 0 1,0-28 15,0 0-31,0 0 16,-28 0-1,28 0 1,0-28-16,-27 0 16,55 0-16,-28 1 15,28-1-15,0 0 16,0 0-16,0-28 15,28 28 1,0 28 0,-1 0-1,1 0 1,0 0 15,28 0-31,-56 28 16,28 0-1,0 0-15,-28 28 16,0-28 0,0 27-1,-28-27 1,0 0 0,0-28 15,0 0-31,0 0 31,28-28-15,0 0-1,0 0-15,0 1 16,0-29 0,28 28-1,0 28-15,0 0 16,0 0-16,0 0 15,0 0 1,0 0 15,-28 28-15,0 0 0,0 0-1,-28-28 16,0 0-15,0 0 0,0 0-16,28-28 31,0 0-15,0 0-1,0 0 1,0 0-16,0 0 15,28 28 1,0-28-16,0 28 31,0 0-15,-28 28 0,0 0-1,0 0 1,0 0-16,0 0 15,0 0-15,0 0 16,-28-1 0,0-27-1,0 0 17,0-55-17,28 27 16,0 0-31,0 0 16,0 0-16,28 28 31,0 0-15</inkml:trace>
  <inkml:trace contextRef="#ctx0" brushRef="#br0" timeOffset="4">11419 10782 0,'0'-56'16,"28"56"0,-28-28-1,28 28-15,-28-28 16,28 0 0,0 28 46,-28 28-31,0 0 1,0 0-17,0 0 1,0 0-1,-28-28-15,28 28 16,-28-28 31,28-28-16,0 0-31,0 0 16,0 0-1,0 0 1,0-28 0,28 56-1,-28-28-15,28 28 16,0 0 15,-28 28 16,0 0-31,0 28-1,0-28 1,-28-28 0,28 28-16,-28-28 15,0 0-15,0 0 16,0 0-1,0 0 1,0 0-16,0-28 31,28 0-15,0 0 0,0-28-1,56 56 16,-28 0-15,0 0 0,0 0 15,-28 28-15,0 0-1,0 0-15,0 0 16,0 0-16,0 28 15,-28-56 1,28 27 0,-28-27-16,0 0 31,0 0-15,0 0-1,1-27 1,27-1-16,0 0 15,0 0 1,0 0 0,0 0-16,27 0 15,1 28 1,0 0 0,28 0-16,-28 0 15,0 0 1,0 0-1,-28 28 17,0 0-32,0 0 15,0 0-15,0 0 16,0 27 0,-28-55-1,28 28-15,-28-28 16,0 0-1,0 0 17,28-28-1,0-27-31,0 27 16,0 0-16,0-56 15,0 56-15,28 0 16,0 0-16,-28 0 15,28 0-15,0 28 47,-28 28-15,0 0-32,0 0 15,0 0-15,0 0 16,0 0-1,-28-28-15,28 28 16,-28-28 0,0 0 31,28-28-32,0 0 1,0 0-1,0 0 1,28 28 0,0 0-1,0 0 32,-28 28-16,0 0-31,0 0 16,0 28-16,0-28 16,-28-28-16,28 28 15,-28-28-15,0 0 47,28-28-16,0 0-15,0 0 0,0 0-1,0 0 1,28 28 46</inkml:trace>
  <inkml:trace contextRef="#ctx0" brushRef="#br0" timeOffset="5">12117 9748 0,'28'0'110,"-28"28"-79,0 0-15,0 0-1,-28-28 63,28-28-46,0 0-17,0 0 1,0 0 0,28 28 62,-28 28-47,0 0-31,0 0 16,0 0-16,0 0 15,0 0 1,0 0-1,-28-28 1,0 0 0,0 0-16,0 0 15,0 0-15,28-28 16,-27 0-16,27 0 16,0 0-1,0 0 1,0 0-1,0 0-15,27 28 16,1-28-16,0 28 16,0 0-1,0 0 1,0 0 0,0 0 15,-28 28-16,0 0 1,0 28 0,0-28-16,0 0 15,0 0-15,0 0 16,-28-28-16,0 28 16,0-28-1,0 0 1,0 0-16,0 0 31,28-28 0,0 0-15,0 0 0,0 0-1,28 28 1,0 0-16,0 0 15,0 0-15,0 0 16,0 0 0,0 0-1,-28 28 17,0 0-17,0 0-15,-28 0 16,0 0-1,0-28 17,0 0-17,28-56 17,0 28-17,0 0 1,0 0-16,0 0 15,28 0 1,0 28-16,0 0 16,-28 28 62,0 0-47,0 0-31,0 0 16,-28-28-1,0 0 1,0 0 15,28-28 0,0 0-15,0 0 0,28 0-1,0 28-15,0 0 16,-28 28 78,0 0-79,0 0 1,-28-28 0,0 0-1,0 0 16,28-28 1,0 0-17,28 0 1,0 28 0,0 0-1,0 0 16,-28 28 1,0 28-17,0-28 1,-28-28-16,0 0 31,-28 0-15,28 0-1,0 0 17,28-28-32,0 0 31,0 0 0,0 0-15</inkml:trace>
  <inkml:trace contextRef="#ctx0" brushRef="#br0" timeOffset="6">12759 8994 0,'0'-28'140,"0"0"-124,0 0 15,28 28 16,0 0 0,0 0-16,-28 28 0,0 0-15,0 0 0,0 0-16,-28 0 31,0-28 0,0 0-15,28-28-1,-28 0-15,28 0 16,-28 0 0,1 0-16,27 0 15,-28-28-15,28 28 47,0 0-16,28 28 1,-1 0-17,1 0-15,0 0 16,0 0 0,-28 28-1,28-28 1,-28 28-1,0 0-15,0 0 16,0 0 0,0 0-16,-28-28 15,28 28-15,-28-28 16,0 0-16,0 0 16,1 0-1,-1 0 1,28-28 31,0 0-32,0-28-15,0 28 16,28 0 0,-1 28-16,1-28 15,0 28-15,0 0 16,0 0-16,0 0 15,0 0 17,-28 28-17,0 0 1,0 0-16,0 0 16,0 28-16,-28-28 15,0 0 1,0-28 15,0 0-31,0 0 16,0-28-16,28 0 15,-27 28-15,27-28 16,0 0-16,0 0 16,0 0-1,0 0 16,27 28 1,29 0-32,-28 0 15,28 0-15,-28 0 16,-28 28 15,0 0-15,0 0-1,0 0-15,0 0 16,-28-28 0,28 28-16,-28-28 15,0 0 1,0 0 0,0 0-1,28-28 16,0 0-15,0 0-16,28 0 16,0 28-1,-28-28-15,28 28 63,-28 28-32,0 0-31,0 0 16,0 0-1,-28-28 1,0 0 31,28-28-32,0 0 1,28 28 0,0 0-1,0 0 1,0 0 0,-28 28 46,0 0-31,-28-28-15,0 0 0,0 0-1,0-28 1,28 0-1,0 0 1</inkml:trace>
  <inkml:trace contextRef="#ctx0" brushRef="#br0" timeOffset="7">13513 7905 0,'28'-28'109,"0"28"-78,0 0 16,0 28-15,-28-1-32,0 1 15,0 0 1,0 0-1,-28-28 1,0 0 0,0 0-16,0 0 15,0 0-15,0-28 16,0 28-16,28-28 16,0 0 15,0 1-16,0-1 1,28 28 0,0 0-1,0 0 1,0 0 15,-28 28 0,0-1-31,0 1 16,0 0-16,0 0 16,0 0-1,-28 0 1,0-28 0,0 0-16,0 0 15,0 0 1,1 0 15,27-28-31,0 0 16,0 0-16,0 0 15,0 0 1,27 28-16,1-27 0,0-1 16,0 28-1,0 0 1,0 0-16,0 0 15,0 0-15,0 28 16,-28-1 0,0 29 15,0-28-15,-28-28 30,0 0-30,0 0 0,0-28 15,28 0-15,0 0-1,0 1 1,28 27-1,0 0 1,0 0-16,0 0 31,-28 27 16,0 1-31,0 0-16,-28-28 31,0 0-15,0 0-16,0 0 15,0 0 1,28-28 15,0 0-15,0 1-1,0-1-15,0 0 16,28 28 15,0 0 1,0 0-17,-28 28 1,0 0-1,0-1 1,0 1 0,0 0-16,0 0 15,0 0 1,-28-28-16,28 28 16,-28-28-1,0 0 1,0 0-1,28-28 17,-28 0-32,28 0 15,0 0 1,0 0 0,0 1-16,28 27 15,0 0 1,0 0-1,28 0-15,-28 0 16,0 0-16,0 27 16,-28 1 15,0 0-15,0 0-1,0 0 1,-28-28 15,0 0-15,0 0-16,0 0 15,0-28 1,28 0 0,0 0-1,0 0-15,0 1 16,0-1-1,0 0-15,28 0 16,0 28 0,0 0-1,0 0 17,-28 28-1,0 0-16,0 0-15,0-1 16,0 1 0,-28 0-1</inkml:trace>
  <inkml:trace contextRef="#ctx0" brushRef="#br0" timeOffset="8">14099 7122 0,'28'0'94,"-28"-28"-78,28 28-16,0-27 15,0 27 32,-28 27-16,0 1-15,0 0 15,0 0-31,0 0 16,-28-28-1,0 0 1,0 0 0,0 0 15,28-28-15,0 0 15,0 0-31,28 0 15,0 1 1,0 27 15,-28 27 1,0 1-17,0 0 1,0 0-16,0 28 15,0-28 1,-28-28 0,0 0-1,0 0 1,1 0-16,-1-28 16,28 0-1,-28 0 1,28 0-1,0 0 1,28 28 15,0 0-15,-1 0-16,1 0 16,0 0-1,-28 28 32,0 0-31,0 0-16,0 0 15,0 0 1,-28-28 0,-27 0 15,55-28-16,0 0 1,0 0-16,0 0 16,0-28-1,27 29 1,-27-1 0,28 28-16,28-28 15,-28 28-15,0 0 31,0 0-31,-28 28 32,0 0-17,0-1 1,0 1 0,-28-28 15,0 0-16,-28 0-15,28 0 16,0-28-16,1 28 16,27-27-16,-28 27 15,28-28-15,0 0 32,28 28 14,-1 0-30,1 0-16,0 0 16,0 0-1,-28 28 17,0 0-17,0-1 1,0 1-16,0 0 15,-28-28 17,0 0-17,28-28 17,0 0-17,0 1 1,28 27 31,0 0 15,-56 0 16</inkml:trace>
  <inkml:trace contextRef="#ctx0" brushRef="#br0" timeOffset="9">14797 6312 0,'-27'0'141,"27"-28"-110,0 0-15,27 28-1,-27-27-15,28 27 16,0 0 46,-28 27-15,0 1-47,0 0 16,0 28 0,0-28-1,-28-28 1,28 28-16,-28-28 15,1 0 1,-1 0-16,0 0 16,0 0-1,0 0 17,28-28-32,0 0 15,0 0 1,0 0-16,0 0 15,0 0-15,28 28 16,-28-27-16,28 27 16,-28-28-16,28 0 31,0 28 0,-28 28 0,0 0-15,0-1 0,0 1-1,0 0 1,-56 0 0,28-28-1,0 0 1,0-28-1,0 28 1,28-28 0,0 0-1,0 1 17,28 27-17,0 0 1,0 0-16,0 0 15,-28 27 32,0 29-31,0-28 0,-28-28-16,0 28 31,0-28-16,28-28 64,0 0-64,28 0 1,0 28-1,0 0-15,0 0 16,0 0-16,-1 0 16,-27 28 46,0 0-62,0 0 16,-27-28-16,-1 28 15,0-28 1,0 0-16,0 0 16,0 0-1,28-28 63,28 28-46,0 0-17,0 0 1,0 0 31,-28 28-32,0 0 1,0 0 0,-28-28 15,0 0-15,0 0-1,28-28 16,0 0 1,0-28-17,28 28 1,0 28 0</inkml:trace>
  <inkml:trace contextRef="#ctx0" brushRef="#br0" timeOffset="10">15356 5502 0,'28'0'141,"0"-28"-141,0 28 15,0 0 1,-1 0 15,-27 28 0,0 0-31,0 0 16,0 0 0,0 0-1,-27 0 1,-1-28 15,0 0 0,28-28-15,0 0 0,0 0-1,0 0 1,0 0 0,0 0-16,0 0 15,28 28 1,0 0 31,-28 28 0,0 0-16,0 0-31,-28-28 31,0 0-15,0 0-1,0 0 1,28-28 15,0 0-15,0 0-1,0 1 1,28 27-16,0 0 31,0 0 16,-28 27-31,0 1-1,0 28-15,-28-56 16,28 28 0,-28-28-1,0 0 1,0 0 0,0 0-1,28-28 16,0 0-15,0 0 0,0-27-1,28 27 1,0 0-16,0 28 16,0 0-1,0 0 1,0 0-1,-1 28 1,-27 0 15,0-1-15,0 1 0,0 0-1,0 0 1,-27-28-1,-29 0 1,0 0-16,0 0 16,0 0-16,0 0 15,28 0-15,1 0 47,27-56-31,27 56 15,1-28-31,0 1 16,0 27-16,0 0 15,0-28-15,0 28 16,0 0 0,0 0-16,0 0 15,0 28 1,0-1-1,-28 1 1,0 0 0,0 0-1,0 0-15,-28-28 16,-28 28 0,28 0-16,0-28 15,0 0 1,28-28 62,0 0-62</inkml:trace>
  <inkml:trace contextRef="#ctx0" brushRef="#br0" timeOffset="11">16082 4581 0,'0'-28'93,"28"28"-93,-28-28 16,28 28-16,0-28 16,-1 0-1,1 28 1,0 0 15,-28 28-15,0 0-1,0 0-15,0 0 16,0-1 0,-28-27 15,0 0 0,1 0-15,27-27-1,0-1 1,0 0 0,0 0-1,0 0 1,0 0 0,0 0-1,27 28 48,-27 28-48,0 0 1,0 0-16,0 28 16,-27-56-1,-29 28 1,28-28-1,0 0 1,28-28 31,0 0-31,0 0-1,0 0-15,28 28 16,0-28-1,0 28 1,0 0 0,-1 0-1,-27 28 1,0 0 0,0 0 15,0 0-16,-27-28 17,-1 0-17,0 0 1,28-28 15,0 0-15,0 0-16,28 0 31,0 28-15,-1 0-1,-27 28 32,0 0-31,0 0-1,0 0 1,-27-28 15,-1 0-15,0 0 0,0 0 15,28-28 0,0 0-15,56 28-1,-28 0 1,-28 28 62,0 0-78,0 27 16,0-27-1,-28 0 1,0-28 15,0 0 16,28-28-16,0 0-31,0 1 16,0-1-16,0 0 16,0 0-1,0 0 1,28 28 62,-28 28-47,0 0 0,0 0-31,-28 0 32,0-28-17,28-28 79,0 0-94,0 0 16,28 28-1,0 0 32,-28 28-16,0 0-31,0 0 16,-28-28 125,28-28-110,0 0 16,0 0-32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3:42:40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13268 0,'0'27'140,"0"-54"-15,0 54 0,0 1-109,0 0 0,-28-28-1,0 0 16,0 0-15,0 0-16,28-28 16,-28 28-1,28-28-15,0 1 32,0-1-17,0 0 1,28 28-1,0 0 32,0 0-31,0 28 0,-28 0-1,0-1 1,0 1 15,0 0-31,0 0 16,0 0-1,-28-28 32,28-28-16,0 0-15,0 0 0,0 0-16,0 1 15,28 27 48,0 0-32,-28 27-15,0 1-1,0 0-15,-28 0 16,0 0 0,28-56 109,0 0-110,28 28 48,-28 28-32,0 0-31,0 0 16,-28-28 62,28-28-47,0 0 63,0 0-79,0 0 1,28 28-16,-56 0 203,28-28-140,0 1-32,0 54 109,0 1-124,-28-28 31,0 0-31,28-28-1,0 1 1,0-1 31,28 28-32,-28 28 79,0-1-78,-28-27 62,28-27-47,28-1-15,0 28-1,-28-28 1</inkml:trace>
  <inkml:trace contextRef="#ctx0" brushRef="#br0" timeOffset="1">10135 12458 0,'0'-28'109,"0"0"-78,28 28 32,-28 28-32,0 0-15,0-1-16,-28 1 15,28 0 1,-28-28 0,0 0 30,28-28-30,0 0 0,0 1-16,0-1 15,28 0 1,0 0 0,0 28 15,0 0 16,-28 28-16,0 0-15,0 0-1,0-1 1,0 1-1,-28-28 17,0 0-1,28-28-15,0 1-1,0-1 1,0 0-1,28 0 1,0 28-16,0-28 16,0 28 31,-28 28-16,0 0-31,0 0 15,0 0-15,-28-1 16,28 1 15,-28-28 1,0 0-17,0-28 1,28 1-16,0-1 15,0 0 17,0 0-1,28 28-15,0 0 46,-28 28-46,0 0-1,0 0-15,-28-1 16,0-27 0,0 0-1,0 0 1,0 0-1,0 0-15,28-27 16,-28 27 0,28-28-1,0 0 1,0 0 0,0 0-16,28 28 15,0-28-15,0 28 16,0-28-16,0 28 15,0 0 1,0 0 0,0 28-1,-28 0 1,0 0 0,0 0-16,0 0 15,0 0 1,0-1-16,-28 1 15,0 0 1,0 0 0,0-28-1,0 0 1,28-28 15,0 0-15,0 0-16,0 1 15,0-1-15,28 0 16,0 28-16,0-28 16,0 28-16,0 0 15,0 0 32,-28 28-16,0 0-15,0 0-16,0-1 16,-28 1-1,0-28 17,0 0-17,0 0-15,0-28 31,28 1-15,0-1-16,0 0 16,0 0-1,0 0 1,28 0 0,0 28-1,0 0 1,0 0 15,-28 28 0,0 0-15,0 28-16,-28-28 16,28-1-1,-28-27-15,0 28 16,0-28-1,0 0 1,0 0 0,28-28-1,0 1 1,0-1-16,0 0 16,0 0-16,28 0 15,-28 0 1,28 28-16,-28-28 15,28 28 17,0 0-17,0 0-15,0 0 16,-28 28-16,28-28 16,-28 28-1,0 0 1,0 0-16,0 0 15,0 0-15,0-1 16,-28-27-16,28 28 16,-28-28-16,0 0 31,0 0-15,0-28-1,28 1 1,0-1-1</inkml:trace>
  <inkml:trace contextRef="#ctx0" brushRef="#br0" timeOffset="2">9381 13407 0,'-28'-28'31,"0"0"-15,28 0 15,0 0-15,0-27-1,28 27 1,-28 0-16,28 0 16,0 28-16,0-28 15,0 28-15,-28-28 16,28 28-16,0 0 31,0 0-15,-1 0-1,-27 28 1,0 0 0,0 0-1,0 0 1,0 0-16,0 0 15,-27-28 1,-1 27-16,0-27 16,-28 28-1,28-28 1,0 0 0,0 0-1,0 0 16,28-28-15,0 1 0,0-1-16,0 0 15,0 0-15,28 0 16,28 28-16,-28-28 16,0 28-1,0 0 16,0 0-31,0 28 16,-28 0-16,0 0 16,0 0-1,0 0-15,0-1 16,0 1-16,0 28 16,0-28-1,-28-28 1,28 28-16,-28-28 15,0 0 1,28-28 15,0 0-15,0 0-16,0 0 16,0 0-16,0 1 15,0-29-15,0 28 16,0 0-16,28 28 15,-28-28-15,28 28 16,0 0 0,-1 0-16,1 0 15,0 56 17,-28-28-17,0 0 1,0 0-1,0-1-15,-28-27 16,28 28 0,-28-28-1,1 0 1,-1 0 0,0 0-1,28-28 32</inkml:trace>
  <inkml:trace contextRef="#ctx0" brushRef="#br0" timeOffset="3">10749 11647 0,'0'-27'32,"0"-1"-1,0 0-16,28 0 17,0 28 15,0 0-1,-28 28-14,0 0-17,0 0 1,0-1 0,-28-27 62,28-27-47,0-1 0,0 0 0,0 0-15,28 28 0,-28 28 62,0 0-78,0 0 15,0-1-15,0 1 16,0 0 0,-28-28-16,28 28 15,-28-28 1,0 0 0,0 0-1,28-28 16,0 0-31,0 0 16,0 1 0,0-1-16,28 0 15,0 0 1,0 28 15,0 0 0,0 0-15,-28 28 0,0 0-1,0 0 1,0 27 0,0-27-1,-28 0 1,0-28 15,0 0-31,0 0 16,-28 0-1,28 0 1,0-28-16,-27 0 16,55 0-16,-28 1 15,28-1-15,0 0 16,0 0-16,0-28 15,28 28 1,0 28 0,-1 0-1,1 0 1,0 0 15,28 0-31,-56 28 16,28 0-1,0 0-15,-28 28 16,0-28 0,0 27-1,-28-27 1,0 0 0,0-28 15,0 0-31,0 0 31,28-28-15,0 0-1,0 0-15,0 1 16,0-29 0,28 28-1,0 28-15,0 0 16,0 0-16,0 0 15,0 0 1,0 0 15,-28 28-15,0 0 0,0 0-1,-28-28 16,0 0-15,0 0 0,0 0-16,28-28 31,0 0-15,0 0-1,0 0 1,0 0-16,0 0 15,28 28 1,0-28-16,0 28 31,0 0-15,-28 28 0,0 0-1,0 0 1,0 0-16,0 0 15,0 0-15,0 0 16,-28-1 0,0-27-1,0 0 17,0-55-17,28 27 16,0 0-31,0 0 16,0 0-16,28 28 31,0 0-15</inkml:trace>
  <inkml:trace contextRef="#ctx0" brushRef="#br0" timeOffset="4">11419 10782 0,'0'-56'16,"28"56"0,-28-28-1,28 28-15,-28-28 16,28 0 0,0 28 46,-28 28-31,0 0 1,0 0-17,0 0 1,0 0-1,-28-28-15,28 28 16,-28-28 31,28-28-16,0 0-31,0 0 16,0 0-1,0 0 1,0-28 0,28 56-1,-28-28-15,28 28 16,0 0 15,-28 28 16,0 0-31,0 28-1,0-28 1,-28-28 0,28 28-16,-28-28 15,0 0-15,0 0 16,0 0-1,0 0 1,0 0-16,0-28 31,28 0-15,0 0 0,0-28-1,56 56 16,-28 0-15,0 0 0,0 0 15,-28 28-15,0 0-1,0 0-15,0 0 16,0 0-16,0 28 15,-28-56 1,28 27 0,-28-27-16,0 0 31,0 0-15,0 0-1,1-27 1,27-1-16,0 0 15,0 0 1,0 0 0,0 0-16,27 0 15,1 28 1,0 0 0,28 0-16,-28 0 15,0 0 1,0 0-1,-28 28 17,0 0-32,0 0 15,0 0-15,0 0 16,0 27 0,-28-55-1,28 28-15,-28-28 16,0 0-1,0 0 17,28-28-1,0-27-31,0 27 16,0 0-16,0-56 15,0 56-15,28 0 16,0 0-16,-28 0 15,28 0-15,0 28 47,-28 28-15,0 0-32,0 0 15,0 0-15,0 0 16,0 0-1,-28-28-15,28 28 16,-28-28 0,0 0 31,28-28-32,0 0 1,0 0-1,0 0 1,28 28 0,0 0-1,0 0 32,-28 28-16,0 0-31,0 0 16,0 28-16,0-28 16,-28-28-16,28 28 15,-28-28-15,0 0 47,28-28-16,0 0-15,0 0 0,0 0-1,0 0 1,28 28 46</inkml:trace>
  <inkml:trace contextRef="#ctx0" brushRef="#br0" timeOffset="5">12117 9748 0,'28'0'110,"-28"28"-79,0 0-15,0 0-1,-28-28 63,28-28-46,0 0-17,0 0 1,0 0 0,28 28 62,-28 28-47,0 0-31,0 0 16,0 0-16,0 0 15,0 0 1,0 0-1,-28-28 1,0 0 0,0 0-16,0 0 15,0 0-15,28-28 16,-27 0-16,27 0 16,0 0-1,0 0 1,0 0-1,0 0-15,27 28 16,1-28-16,0 28 16,0 0-1,0 0 1,0 0 0,0 0 15,-28 28-16,0 0 1,0 28 0,0-28-16,0 0 15,0 0-15,0 0 16,-28-28-16,0 28 16,0-28-1,0 0 1,0 0-16,0 0 31,28-28 0,0 0-15,0 0 0,0 0-1,28 28 1,0 0-16,0 0 15,0 0-15,0 0 16,0 0 0,0 0-1,-28 28 17,0 0-17,0 0-15,-28 0 16,0 0-1,0-28 17,0 0-17,28-56 17,0 28-17,0 0 1,0 0-16,0 0 15,28 0 1,0 28-16,0 0 16,-28 28 62,0 0-47,0 0-31,0 0 16,-28-28-1,0 0 1,0 0 15,28-28 0,0 0-15,0 0 0,28 0-1,0 28-15,0 0 16,-28 28 78,0 0-79,0 0 1,-28-28 0,0 0-1,0 0 16,28-28 1,0 0-17,28 0 1,0 28 0,0 0-1,0 0 16,-28 28 1,0 28-17,0-28 1,-28-28-16,0 0 31,-28 0-15,28 0-1,0 0 17,28-28-32,0 0 31,0 0 0,0 0-15</inkml:trace>
  <inkml:trace contextRef="#ctx0" brushRef="#br0" timeOffset="6">12759 8994 0,'0'-28'140,"0"0"-124,0 0 15,28 28 16,0 0 0,0 0-16,-28 28 0,0 0-15,0 0 0,0 0-16,-28 0 31,0-28 0,0 0-15,28-28-1,-28 0-15,28 0 16,-28 0 0,1 0-16,27 0 15,-28-28-15,28 28 47,0 0-16,28 28 1,-1 0-17,1 0-15,0 0 16,0 0 0,-28 28-1,28-28 1,-28 28-1,0 0-15,0 0 16,0 0 0,0 0-16,-28-28 15,28 28-15,-28-28 16,0 0-16,0 0 16,1 0-1,-1 0 1,28-28 31,0 0-32,0-28-15,0 28 16,28 0 0,-1 28-16,1-28 15,0 28-15,0 0 16,0 0-16,0 0 15,0 0 17,-28 28-17,0 0 1,0 0-16,0 0 16,0 28-16,-28-28 15,0 0 1,0-28 15,0 0-31,0 0 16,0-28-16,28 0 15,-27 28-15,27-28 16,0 0-16,0 0 16,0 0-1,0 0 16,27 28 1,29 0-32,-28 0 15,28 0-15,-28 0 16,-28 28 15,0 0-15,0 0-1,0 0-15,0 0 16,-28-28 0,28 28-16,-28-28 15,0 0 1,0 0 0,0 0-1,28-28 16,0 0-15,0 0-16,28 0 16,0 28-1,-28-28-15,28 28 63,-28 28-32,0 0-31,0 0 16,0 0-1,-28-28 1,0 0 31,28-28-32,0 0 1,28 28 0,0 0-1,0 0 1,0 0 0,-28 28 46,0 0-31,-28-28-15,0 0 0,0 0-1,0-28 1,28 0-1,0 0 1</inkml:trace>
  <inkml:trace contextRef="#ctx0" brushRef="#br0" timeOffset="7">13513 7905 0,'28'-28'109,"0"28"-78,0 0 16,0 28-15,-28-1-32,0 1 15,0 0 1,0 0-1,-28-28 1,0 0 0,0 0-16,0 0 15,0 0-15,0-28 16,0 28-16,28-28 16,0 0 15,0 1-16,0-1 1,28 28 0,0 0-1,0 0 1,0 0 15,-28 28 0,0-1-31,0 1 16,0 0-16,0 0 16,0 0-1,-28 0 1,0-28 0,0 0-16,0 0 15,0 0 1,1 0 15,27-28-31,0 0 16,0 0-16,0 0 15,0 0 1,27 28-16,1-27 0,0-1 16,0 28-1,0 0 1,0 0-16,0 0 15,0 0-15,0 28 16,-28-1 0,0 29 15,0-28-15,-28-28 30,0 0-30,0 0 0,0-28 15,28 0-15,0 0-1,0 1 1,28 27-1,0 0 1,0 0-16,0 0 31,-28 27 16,0 1-31,0 0-16,-28-28 31,0 0-15,0 0-16,0 0 15,0 0 1,28-28 15,0 0-15,0 1-1,0-1-15,0 0 16,28 28 15,0 0 1,0 0-17,-28 28 1,0 0-1,0-1 1,0 1 0,0 0-16,0 0 15,0 0 1,-28-28-16,28 28 16,-28-28-1,0 0 1,0 0-1,28-28 17,-28 0-32,28 0 15,0 0 1,0 0 0,0 1-16,28 27 15,0 0 1,0 0-1,28 0-15,-28 0 16,0 0-16,0 27 16,-28 1 15,0 0-15,0 0-1,0 0 1,-28-28 15,0 0-15,0 0-16,0 0 15,0-28 1,28 0 0,0 0-1,0 0-15,0 1 16,0-1-1,0 0-15,28 0 16,0 28 0,0 0-1,0 0 17,-28 28-1,0 0-16,0 0-15,0-1 16,0 1 0,-28 0-1</inkml:trace>
  <inkml:trace contextRef="#ctx0" brushRef="#br0" timeOffset="8">14099 7122 0,'28'0'94,"-28"-28"-78,28 28-16,0-27 15,0 27 32,-28 27-16,0 1-15,0 0 15,0 0-31,0 0 16,-28-28-1,0 0 1,0 0 0,0 0 15,28-28-15,0 0 15,0 0-31,28 0 15,0 1 1,0 27 15,-28 27 1,0 1-17,0 0 1,0 0-16,0 28 15,0-28 1,-28-28 0,0 0-1,0 0 1,1 0-16,-1-28 16,28 0-1,-28 0 1,28 0-1,0 0 1,28 28 15,0 0-15,-1 0-16,1 0 16,0 0-1,-28 28 32,0 0-31,0 0-16,0 0 15,0 0 1,-28-28 0,-27 0 15,55-28-16,0 0 1,0 0-16,0 0 16,0-28-1,27 29 1,-27-1 0,28 28-16,28-28 15,-28 28-15,0 0 31,0 0-31,-28 28 32,0 0-17,0-1 1,0 1 0,-28-28 15,0 0-16,-28 0-15,28 0 16,0-28-16,1 28 16,27-27-16,-28 27 15,28-28-15,0 0 32,28 28 14,-1 0-30,1 0-16,0 0 16,0 0-1,-28 28 17,0 0-17,0-1 1,0 1-16,0 0 15,-28-28 17,0 0-17,28-28 17,0 0-17,0 1 1,28 27 31,0 0 15,-56 0 16</inkml:trace>
  <inkml:trace contextRef="#ctx0" brushRef="#br0" timeOffset="9">14797 6312 0,'-27'0'141,"27"-28"-110,0 0-15,27 28-1,-27-27-15,28 27 16,0 0 46,-28 27-15,0 1-47,0 0 16,0 28 0,0-28-1,-28-28 1,28 28-16,-28-28 15,1 0 1,-1 0-16,0 0 16,0 0-1,0 0 17,28-28-32,0 0 15,0 0 1,0 0-16,0 0 15,0 0-15,28 28 16,-28-27-16,28 27 16,-28-28-16,28 0 31,0 28 0,-28 28 0,0 0-15,0-1 0,0 1-1,0 0 1,-56 0 0,28-28-1,0 0 1,0-28-1,0 28 1,28-28 0,0 0-1,0 1 17,28 27-17,0 0 1,0 0-16,0 0 15,-28 27 32,0 29-31,0-28 0,-28-28-16,0 28 31,0-28-16,28-28 64,0 0-64,28 0 1,0 28-1,0 0-15,0 0 16,0 0-16,-1 0 16,-27 28 46,0 0-62,0 0 16,-27-28-16,-1 28 15,0-28 1,0 0-16,0 0 16,0 0-1,28-28 63,28 28-46,0 0-17,0 0 1,0 0 31,-28 28-32,0 0 1,0 0 0,-28-28 15,0 0-15,0 0-1,28-28 16,0 0 1,0-28-17,28 28 1,0 28 0</inkml:trace>
  <inkml:trace contextRef="#ctx0" brushRef="#br0" timeOffset="10">15356 5502 0,'28'0'141,"0"-28"-141,0 28 15,0 0 1,-1 0 15,-27 28 0,0 0-31,0 0 16,0 0 0,0 0-1,-27 0 1,-1-28 15,0 0 0,28-28-15,0 0 0,0 0-1,0 0 1,0 0 0,0 0-16,0 0 15,28 28 1,0 0 31,-28 28 0,0 0-16,0 0-31,-28-28 31,0 0-15,0 0-1,0 0 1,28-28 15,0 0-15,0 0-1,0 1 1,28 27-16,0 0 31,0 0 16,-28 27-31,0 1-1,0 28-15,-28-56 16,28 28 0,-28-28-1,0 0 1,0 0 0,0 0-1,28-28 16,0 0-15,0 0 0,0-27-1,28 27 1,0 0-16,0 28 16,0 0-1,0 0 1,0 0-1,-1 28 1,-27 0 15,0-1-15,0 1 0,0 0-1,0 0 1,-27-28-1,-29 0 1,0 0-16,0 0 16,0 0-16,0 0 15,28 0-15,1 0 47,27-56-31,27 56 15,1-28-31,0 1 16,0 27-16,0 0 15,0-28-15,0 28 16,0 0 0,0 0-16,0 0 15,0 28 1,0-1-1,-28 1 1,0 0 0,0 0-1,0 0-15,-28-28 16,-28 28 0,28 0-16,0-28 15,0 0 1,28-28 62,0 0-62</inkml:trace>
  <inkml:trace contextRef="#ctx0" brushRef="#br0" timeOffset="11">16082 4581 0,'0'-28'93,"28"28"-93,-28-28 16,28 28-16,0-28 16,-1 0-1,1 28 1,0 0 15,-28 28-15,0 0-1,0 0-15,0 0 16,0-1 0,-28-27 15,0 0 0,1 0-15,27-27-1,0-1 1,0 0 0,0 0-1,0 0 1,0 0 0,0 0-1,27 28 48,-27 28-48,0 0 1,0 0-16,0 28 16,-27-56-1,-29 28 1,28-28-1,0 0 1,28-28 31,0 0-31,0 0-1,0 0-15,28 28 16,0-28-1,0 28 1,0 0 0,-1 0-1,-27 28 1,0 0 0,0 0 15,0 0-16,-27-28 17,-1 0-17,0 0 1,28-28 15,0 0-15,0 0-16,28 0 31,0 28-15,-1 0-1,-27 28 32,0 0-31,0 0-1,0 0 1,-27-28 15,-1 0-15,0 0 0,0 0 15,28-28 0,0 0-15,56 28-1,-28 0 1,-28 28 62,0 0-78,0 27 16,0-27-1,-28 0 1,0-28 15,0 0 16,28-28-16,0 0-31,0 1 16,0-1-16,0 0 16,0 0-1,0 0 1,28 28 62,-28 28-47,0 0 0,0 0-31,-28 0 32,0-28-17,28-28 79,0 0-94,0 0 16,28 28-1,0 0 32,-28 28-16,0 0-31,0 0 16,-28-28 125,28-28-110,0 0 16,0 0-32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4:47:38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9134 0,'0'27'93,"0"1"-77,-28-28 0,0 0 30,28-28-14,0 1-1,0-1-15,0 0-1,0 56 79,0 27-63,-28-55-15,1 0 31,27-27 0,0-1-32,0 0-15,27 28 16,1 0-1,0 0 1,0 0 0,0 0-1,-28 28 1,0 0 0,0-1-16,0 1 31,0 0-31,-28-28 31,0 0-15,0 0-1,28-28 17,0 0-1,0 56 63,0 0-79,-28-28 16,1 0-15,-1 0 0,28-28 15,0 0-15,0 1-16,0-1 15,28 28 16,-1 0-15,29 0 0,-28 0-1,-28 28 1,0-1 0,0 1-1,0 0-15,0 0 16,-28-28-1,0 0 1,0 0 0,1 0-1,-1-28 1,28 0-16,-28 0 16,28 1-1,0-1 1,0 0-16,28 28 31,0 0-15,-1 0-1,1 0-15,0 28 16,-28 0 0,0-1-1,0 1-15,0 0 16,0 0-1,0 0 1,-28-28 15,0 0-31,1 0 16,-1 0 0,28-28-16,0 0 31,0 0-16,0 0 1,28 28-16,27-27 16,-27 27-16,0 0 15,28 0-15,0 0 16,-28 0-16,0 0 16,0 0-1,-28 27 16,0 1-31,-28 0 16,28 0-16,-28 0 16,0-28-16,0 28 15,-28-28-15,28 0 16,0 0 0,0 0-1,28-28 1,-28 0-1,28 0-15,0 0 16,0 0 15,28 28 1,0 0-17,0 0 1,-28 28 15,0 0 0,0 0-31,-28-28 0,0 28 16,0-28 0,1 0-1,-1 0-15,0 0 16,28-28-1,0 0 1,0 0 0,0 0-1,28 28 1,0 0-16,-1 0 16,1 0-16,0 0 15,0 0-15,0 0 16,0 0-16,-28 28 31,0 0-15,0 0-1,-28 0 1,-28-28-16,28 0 31,0 0-15,1-28-1,27 0 1,0 0 0,0-27-16,27 27 15,1 0 1,0 28 15,28 0-15,-28 28-1,0 0 1,-28-1 0,0 1-1,0 0 1,0 0-16,0 0 16,-28-28-1,0 0 1,0 0-1,0 0 1,0-28-16,0 0 16,28 0-16,-27 0 15,27 1-15,0-1 16,0 0 15,55 28 0,1 0-31,0 0 16,-28 0-16,56 28 16,-56-28-16,0 0 15,-1 28 1,-27-1 15,0 29-15,-27-56-1,-1 28 1,0-28 0,0 0-16,0 0 15,-28 0 1,28-28-16,0 0 16,0 0-1,0 1 1,28-1 31,28 28 0,0-28-47,0 28 31,0 0 0,-28 28 0,0 0-15,0-1 0,0-54 77,0-1-77,56 28 0,-28 0-1,0 0 1,0 0-1,-28 28 17,0-1-17,-28 1 1,0-28 15,-28 0-15,28-28-1,0 28 1,28-27 0,0-1-1,0 0 48,0 56-1,0 0-46,-28-28 0,28 27-16,-28-27 31,0 0-16,0 0 1,28-27 0</inkml:trace>
  <inkml:trace contextRef="#ctx0" brushRef="#br0" timeOffset="1">9186 7318 0,'28'28'16,"-28"0"15,0 0 0,0 0-15,-28-28-1,0 0 1,0 0 0,-28 0-16,28 0 15,28-28-15,-28 28 16,28-28 0,0 0-1,0 0-15,0 0 16,28 28-16,0 0 15,0 0-15,0-28 16,0 28-16,0 0 16,27 0-16,-27 0 15,0 0-15,0 0 16,0 0 0,-28 28-1,0 0 1,0 28-1,0-28-15,-28-28 16,0 28-16,0-28 16,0 28-16,1-28 31,-1 0-15,0 0-1,0 0-15,28-28 16,0 0-1,0 0 1,0 0 0,28 28-1,0 0 1,0 0-16,-1 0 16,1 0-16,0 0 15,0 0-15,0 0 16,0 0-16,-28 28 47,0 0-32,-28-28 1,-28 28-16,28-28 16,0 0-1,1 0-15,-1 0 16,28-28-1,0 0 1,0 0 0,0 0 15,28 28-15,-1 0-1,1 0 16,-28 28 1,-28 0-17,1-28 1,-1 0 0,0 0 15,28-28-16,0 0 1,0 0 0,0 0-16,28 28 47,0 0-32,-1 0 1,1 0-1,0 28 1,-28 0 15,0 0-15,-28 0 0,0-28-16,1 0 15,-1 0-15,0 0 16,0 0-1,0 0 1,28-28-16,-28 28 16,28-28-16,0 0 31,0 0-15,0 0-16,56 28 15,-28 0 1,0 0-1,0 0-15,-1 0 16,1 0-16,0 0 16,0 0-16,0 0 15,-28 28 1,0 0 0,0 0-1,0 0-15,0 0 16,0 0-1,0 0-15,-28-28 16,0 0-16,0 0 16,0 0-16,1 0 15,-1 0-15,0 0 16,-28 0-16,56-28 16,-28 28-1,28-28-15,0 0 16,0 0-1,0 0-15,0 0 32,28 28-32,0-28 15,28 28 1,-28 0 0,-1 0-16,1 0 15,0 0 1,0 0-1,-28 28 17,0 0-32,0 0 15,0 0-15,-28-28 16,0 28-16,0-28 16,1 0-1,-1 0-15,0 0 16,0 0-16,0 0 15,0 0-15,28-28 32,0 0-32,0 0 15,0 0-15,0 0 16,0 0 0,28 28-16,0 0 31,0 0-16,0 0-15,0 0 16,-1 0-16,1 0 16,0 28-16,0 0 15,0 0 1,-28 0-16,0 0 31,28 0-15,-28 0-1,-28-28 1,0 0 0,0 0-16,0 0 15,0 0-15,1 0 16,-1 0-16,0-28 16,28 0 15,0-28-16,28 28 1,0 28-16,-1-28 16,1 28-1,28 0-15,0 0 16,-28 0 0,0 0-16,0 0 15,0 0-15,0 0 16,-28 28 15,0 0-15,0 0-16,-56-28 15,28 0 1,-28 0-16</inkml:trace>
  <inkml:trace contextRef="#ctx0" brushRef="#br0" timeOffset="2">10945 10446 0,'27'0'0,"1"0"16,0 0-16,0 0 15,28 0-15,0 0 16,-28 0-16,0 0 16,-28 28-16,28-28 15,-28 28 1,0 0-16,0 0 16,0 0-16,-28 0 15,0-28 1,28 28-16,-28-28 15,0 0 1,0 0-16,-28 0 16,28-28-16,0 0 15,0 0-15,1 0 16,27 0-16,0 0 16,0 0-16,0 0 15,0 1 1,0-29-16,0 28 15,27 28-15,-27-28 16,28 28-16,0 0 16,0 0-16,0 0 15,0 0-15,0 28 16,-28 0 0,0 0-1,0 0-15,0-1 16,0 29-16,0-28 15,0 0-15,-28-28 16,0 28-16,0-28 16,0 0-16,0 0 15,-27 0-15,-1 0 16,56-28 0,-28 0-16,28 0 15,0 0 1,0 0-1,28 28 1,0 0-16,0 0 16,55 0-16,-27 0 15,-28 28 1,0 0-16,-28 0 16,28 0-16,-28 0 15,0 0 1,0 0-16,-28 0 15,0-28 1,0 0 0,0 0-16,-28 0 15,28-28 1,28 0-16,0 0 16,0 0-1,0 0 1,28 28 15,0 0-31,56 0 16,-56 0-16,0 0 15,0 28-15,-28 0 16,0 0 15,0 0-31,-28-28 16,0 0-1,0 0-15,0 0 16,0 0 0,0 0-16,-28-56 15,56 28-15,-27 0 16,27 0-16,-28 28 16,28-28-1,0 0 1,28 28-1,-1 0 1,29 0-16,-28 0 16,0 28-16,0-28 15,-28 28-15,28 0 16,-28 0 0,0 0-1,0 0 1,0 0-16,-28-28 15,0 0-15,0 0 16,-28 0 0,28-28-1,1 0 1,27 0-16,0 0 16,0 0-1,0 0 1,0 0-1,27 28 1,1 0-16,0 0 16,28 0-16,28 0 15,-56 0-15,0 28 16,0 0 0,-28 0-1,0 0 1,0 0-16,0 0 15,-28-28-15,0 28 16,0-28-16,0 0 16,-28 0-16,28 0 15,0-28-15,0 28 16,28-28-16,-28 0 16,28 0-16,0 0 15,0 0 1,0 0 15,28 28 0,-28 28-15,28-28-16,-28 28 31,0 0-15,0 0-1,-28-28 32,0 0-47,28-28 16,-27 0-16,27 0 16,0 0-1,0 1 1,0-1-1,27 28 1,1 0 0,0 0-16,0 0 15,0 0-15,0 28 16,-28-1 0,0 1-1,0 0 1,-28 0-1,0-28 1,-28 0 0,28 0-1,1-28-15,-1 28 16,28-28-16,0 0 16,0 1-1,0-1 1,0 0-16,28 28 31,-1 0-31,1 0 16,28 0-16,0 0 15,0 0-15,-28 0 16,0 28-16,28-28 16,-56 28-16,0-1 15,0 1 1,0 0-1,0 0-15,0 0 16,0 0-16,0 0 16,-28-28-1,0 0 1,0 0-16,0 0 16,0-28-1,0 28-15,28-28 16,-28 0-16,28 0 15,0 0-15,-28 0 16,28 1 0,0-1-16,0 0 15,0 0 1</inkml:trace>
  <inkml:trace contextRef="#ctx0" brushRef="#br0" timeOffset="3">13792 8994 0,'0'-28'94,"0"0"-94,0 0 16,0 0-16,0 0 15,28 0 1,0 28 62,-28 28-62,0 0-1,0 0-15,0 28 16,0-28-16,-28-28 16,0 28-1,0-28-15,1 0 16,-1 0 0,0 0-16,28-28 15,-28 0 1,28 0-16,0 0 15,0 0 1,0 0-16,0 0 31,28 28 1,28 0-32,-29 0 15,1 28 1,0 0-16,-28 0 15,28 0-15,-28 0 16,0 0 0,0 0-16,-28 0 15,-28-28 1,29 0 0,-29 0-16,28 0 15,-28 0-15,28 0 16,28-28-16,-28 0 15,28-28 1,0 28-16,0 0 16,0-28-16,28 28 15,0 28 1,-28-28-16,28 28 16,0 0-1,0 0 1,0 0-16,-28 28 0,28 0 15,-28 28 1,27-28-16,-27 0 16,0 0-16,0 0 15,0 0-15,0 0 16,0 28-16,0-28 16,-27-28-16,-1 0 15,0 0 1,0 0-16,-28 0 15,28-28-15,0 28 16,28-28-16,-28 0 16,28 0-16,0 0 15,0 0 1,0 0 0,28 28-1,28 0-15,-28 0 16,28 0-16,-28 0 15,0 56 1,27-28-16,-55 0 16,28 0-16,-28 0 15,0 0 1,0-1 0,-28 1-16,0-28 15,1 0 1,-1 0-16,0 0 15,0 0-15,0 0 16,0-28-16,28 1 16,0-1-16,0 0 15,0 0 1,0 0 0,0 0-16,28 28 15,0 0 1,0 0-16,0 0 15,0 0-15,-1 0 16,29 0-16,-56 28 31,0 0-15,0 0 0,0 0-16,-28-28 15,0 0 1,1 0-1,-1 0-15,0 0 16,28-28 0,0 0-16,0 0 15,0 0 1,0 0 0,28 28 15,0 0-31,-1 0 15,1 0 1,0 28 0,-28 0-1,0 0 1,-28-28 15,0 0-15,1 0-1,27-28 1,0 0 0,0 0-16,0 0 15,0 0 17,27 28-1,1 0-16,0 0 1,-28 28 0,28-28-16,-28 28 15,0 0 1,0 0 15,-28-28-15,0 0-16,0 0 15,1 0 1,-1 0 0,0 0-1,28-28 1,0 0 78,-28 28-79</inkml:trace>
  <inkml:trace contextRef="#ctx0" brushRef="#br0" timeOffset="4">16556 8491 0,'0'28'46,"0"0"-30,0 0 0,-28 0-1,1-28 1,-1 0 0,0 0-16,0 0 15,0 0 1,28-28-16,-28 28 15,28-28 1,0 0 0,28 0-1,0 28 1,0 0-16,0 0 16,0 0-16,-1 0 15,1 0 16,-28 28 1,0 0-32,-28 0 15,1 0 1,-1-28 0,0 0-1,0 0 1,0 0-16,0-28 15,0 28-15,0-28 16,28 0 31,28 28-31,0 0-1,0 0 1,0 0-1,0 0-15,-28 28 32,0 0-32,0 0 15,0 0-15,0 0 16,0 0-16,0 0 47,-28-84-16,28 0-15,0 28 15,0 0-15,0 0-16,28 28 31,28-28-31,-29 28 15,1 0 1,0 0 0,-28 28-1,0 0 1,0 28 0,-28-56-16,0 28 15,1-28-15,-1 28 16,0-28-16,0 0 15,0 0-15,-28 0 16,28 0-16,0-28 16,0 0-16,0 0 15,28 0 17,0 0-17,0 0 1,28 28-1,0 0-15,0 0 16,28 0-16,-28 0 16,28 56-16,0-28 15,-1 0-15,-27 0 16,-28 0-16,28 0 16,-28 0-1,0-1 1,0 1-16,-28-28 15,0 0-15,0 0 16,1 0-16,-1 0 16,-28 0-16,28 0 15,0-28-15,0-27 16,0 27 0,28 0-1,0-28 1,28 28-1,0 28-15,28-28 16,0 0 0,-28 28-16,-1 0 15,29 0-15,0 0 16,0 0-16,-28 0 16,0 28-1,-28 0 1,0 28-16,-28-28 15,-28-28 1,0 0 0,28 0-16,-28 0 15,29 0-15,-29 0 16,28 0-16,0-28 16,0 0-16,0 0 15,28 0-15,0 0 16,0 0-1,28 28 32,0 0-31,0 0-16,0 0 16,0 0-16,0 28 31,-28 0-16,0 0 1,-28 0 0,0-28-16,0 0 15,0 0-15,0 0 16,0 0 0,28-28 30,0 0-46,28 28 16,0 0 0,0 0-16,28 0 15,-28 0-15,27 0 16,1 0-16,-56 28 31,0 0-15,0 0-16,-28 0 15,0-28-15,0 0 16,-27 0 0,-1 0-16,28 0 15,0 0 1,0-28-16,0 28 16,0-28-16,28 0 31,0 0 0,28 28-15,0 28-1,0-28-15,0 28 16,0 0 0,-28 0-1,0 0 1,0 0-16,0 0 15,0-1 1,-28-27 0,0 0-1,-28 0-15,56-27 16,-28 27-16,0 0 16,28-28-16,0 0 15,0 0 1,0 0-16,0 0 15,28 28 1,28-28 0,-28 28-16,28 0 15,0 0-15,-1 0 16,1 0-16,0 0 16,-28 0-16,28 0 15,-56 28-15,0 0 16,0 0-1,0 0 1,0 0 0,-28-28-16,0 28 15,0-28-15,-28 0 16,28 0-16,-27 0 16,-1 0-16,0 0 15,0 0-15,0-28 16,28 0-16,0 0 15,28 0-15,0 0 16,0 0 0,0 0-16,28 28 15,0-28-15,0 28 16,0 0 0,0 0-16,0 0 15,28 0 1,0 28-16,-29-28 15,1 28-15,0-28 16,-28 28-16,28 0 16,-28 0-16,0 0 15,0 0 1,0 0 0,-28-28 15,0 0-16,0 0 1,1-28 0,27 0-1,0 0 1,0 0-16,27 28 16,1-28-1,0 28-15,0-28 16,0 28-1,0 0 17,-28 56-1,0-28-15,-28 0-16,0 0 15,0-28 1,0 0 15,0 0-31,1 0 16,27-28-1,-28 0-15,28 0 16,-28 28-16,28-28 62,28 28-30,0-28-32,-1 28 31,-54 0 63,-1 0-79,0 0 1,28-28 78,0 0-79,0 0 17,0 0-17,28 28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4:50:55.9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22648 11465 0,'0'-17'15,"0"-1"17,0 0-1,0 36 47,0 0-62,0-1-16,0 1 15,0 0 1,0-1 15,-17-17 0,17-17-15,0-1 0,0 0-1,0 1 1,0-1-1,17 18 1,19-18 0,-1 18-1,-17 0 1,-1 0 0,-17 36-1,0-19 1,0 19-1,-17-36 1,-19 0 0,-17 0-1,18-36 1,-18 19 0,53-19 15,0 1-16,0 17 1,18 1 0,35 17-1,0 17 1,-18 19 0,-35-19-1,0 19 1,0-1-1,-35-35 1,-18 0 0,-36 0-1,19-35 1,52-18 0,18 35-1,0-17 1,0 0-16,18 35 15,35-18 1,35 18 0,0 35-1,-17 0 1,-36 18 0,-35-35-1,0 35 1,-18-35-1,-17-18 1,-35 0 0,34 0-16,-17 0 15,36-18 1,-1 0-16,18 1 31,0-1-15,18 0-1,52 18 1,19 0 0,-54 18-1,0 17 1,-35 1 0,-18-1-1,-17-35-15,-18 17 16,18-17-1,0 0-15,-18-17 16,17-36 0,36 18-1,0-1 17,18 19-17,17-1 1,36 18-1,-36 18 1,-17 35 0,-18-36-1,0 1-15,0 0 16,-18-18-16,1 0 16,-54 0-1,18-18 1,0-35-1,53 35 1,0-17 0,35 17-1,18 1 17,0 17-17,36 0 1,-54 35-1,-35-17-15,0 17 16,0-17-16,0-1 16,-18 19-1,-17-19 1,-36-17 0,1-35-1,34 0 1,19-1-1,17 19 1,0-19 0,17 36-1,54 0 17,-36 0-32,54 18 15,-54 0-15,-18-1 16,-17 1-1,0 0 1,-17-1 0,-1 1-1,-17-18 1,0 0 0,17-35-1,18 17 1,0-17-1,18 17 1,-1 18-16,36 0 16,0 0-1,-35 18-15,-1 17 32,1-17-17,-18-1 1,-18-17-1,-17 0 1,-35 0 0,34-17-1,36-1 1,0 0 15,18 18-15,0 0-16,17 0 15,0 0 1,-35 18 31,-18 0-31,1-18-1,17-18 32,0 0-31,0 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5:29:2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8502 12259 0,'0'0'0,"0"18"31,0-1 1,0 1-17,-18-18 63,18-18-31,0 1-31,0-1 0,18 18-1,0 0 16,-18 18 16,0-1-31,0 1-16,0 0 16,-18-18-1,18 17 1,-18-17 15,18-17 16,0-1-31,0 0-16,0 1 15,18-1 1,0 18-1,-1 0 32,-17 18-15,0-1-17,0 1 1,0 0-16,-17-18 15,-1 0 17,0 0 15,18-18-32,0 0 1,0 1-1,18-1 1,0 18 0,-1 0 46,-17 18-31,0-1-15,0 1 0,-35 0-1,17-18 1,1 0 0,-1 0 15,18-18 0,0 0-15,0 1-1,18 17 1,17-18 0,-17 18-1,-1 0 1,1 0 15,-1 18-15,-17-1-1,0 19 1,0-19 0,-35 1-1,18-18 1,-19 0-1,19 0 1,-1-18 0,18 1-1,0-1 1,0-17 0,0 17-1,18 18 1,17-18 15,-17 18 0,-18 18 1,0 0-17,0 17 1,0-17-1,-36-18 1,1 0 0,17 0-1,18-18 32,0-17-31,18 17-1,0 18 1,17 0 0,-17 0 15,-18 18 0,0-1 0,0 1-15,0 0-16,-18-18 63,18-18-32,0 0-16,18 1 1,-1 17 15,-17 17 47,0 1-46</inkml:trace>
  <inkml:trace contextRef="#ctx0" brushRef="#br0" timeOffset="1.0003">8537 12312 0</inkml:trace>
  <inkml:trace contextRef="#ctx0" brushRef="#br0" timeOffset="2.0003">8520 12594 0</inkml:trace>
  <inkml:trace contextRef="#ctx0" brushRef="#br0" timeOffset="3.0003">8537 12471 0</inkml:trace>
  <inkml:trace contextRef="#ctx0" brushRef="#br0" timeOffset="4.0003">8537 12665 0,'0'17'94,"0"1"-78</inkml:trace>
  <inkml:trace contextRef="#ctx0" brushRef="#br0" timeOffset="5.0003">8502 12929 0,'0'18'0,"0"0"94</inkml:trace>
  <inkml:trace contextRef="#ctx0" brushRef="#br0" timeOffset="6.0003">8502 13123 0,'0'18'16,"0"0"46</inkml:trace>
  <inkml:trace contextRef="#ctx0" brushRef="#br0" timeOffset="7.0003">8484 13388 0,'0'18'31,"0"-1"47</inkml:trace>
  <inkml:trace contextRef="#ctx0" brushRef="#br0" timeOffset="8.0003">8484 13617 0,'0'18'31,"0"-1"16</inkml:trace>
  <inkml:trace contextRef="#ctx0" brushRef="#br0" timeOffset="9.0003">8484 13864 0,'0'18'0,"0"-1"78,0 1-47</inkml:trace>
  <inkml:trace contextRef="#ctx0" brushRef="#br0" timeOffset="10.0003">8484 14129 0,'0'17'63,"0"1"-32</inkml:trace>
  <inkml:trace contextRef="#ctx0" brushRef="#br0" timeOffset="11.0003">8467 14305 0,'0'18'16,"0"-1"0,0 1 15,0 0 0</inkml:trace>
  <inkml:trace contextRef="#ctx0" brushRef="#br0" timeOffset="12.0003">8467 14570 0,'0'17'31,"0"1"47,-18 0-62</inkml:trace>
  <inkml:trace contextRef="#ctx0" brushRef="#br0" timeOffset="13.0003">8449 14728 0,'0'18'110</inkml:trace>
  <inkml:trace contextRef="#ctx0" brushRef="#br0" timeOffset="14.0003">8449 14870 0</inkml:trace>
  <inkml:trace contextRef="#ctx0" brushRef="#br0" timeOffset="15.0003">6950 12330 0</inkml:trace>
  <inkml:trace contextRef="#ctx0" brushRef="#br0" timeOffset="16.0003">7179 12330 0,'18'0'15</inkml:trace>
  <inkml:trace contextRef="#ctx0" brushRef="#br0" timeOffset="17.0003">7426 12330 0</inkml:trace>
  <inkml:trace contextRef="#ctx0" brushRef="#br0" timeOffset="18.0003">7638 12330 0,'17'0'46,"1"0"-14,0 0-17,-1 0 1</inkml:trace>
  <inkml:trace contextRef="#ctx0" brushRef="#br0" timeOffset="19.0003">7955 12330 0,'18'0'63,"-1"0"-32</inkml:trace>
  <inkml:trace contextRef="#ctx0" brushRef="#br0" timeOffset="20.0003">8149 12330 0,'0'0'0,"18"0"47,-1 0-16,1 0-15,0 0 0</inkml:trace>
  <inkml:trace contextRef="#ctx0" brushRef="#br0" timeOffset="21.0003">8467 12347 0</inkml:trace>
  <inkml:trace contextRef="#ctx0" brushRef="#br0" timeOffset="22.0003">10248 10160 0,'0'-18'0,"18"1"31,-18-1-15,17 18 0,1 0 77,0 0-77,-18-18 203,0 36-94,-18-18-125,18 18 15,-35-1 1,17-17 15,1 0-15,-1 0 15,18-17 0,0-1-31,35 18 32,0-18-17,-17 18 17,-18 18 14,0 0-30,0 17 0,-18-17 15,1-18 0,-1 0-15,18-18-1,0 0 1,0 1 0,0-1-1,0 0 1,18 1 0,-1 17 30,-17 17-14,0 1-17,0 0 1,0-1 15,-17-17-15,-1 0-1,1 0 1,17-17 0,0-1-1,0 0 1,0 1 0,17 17 15,1 0-16,-1 0 32,-17 17-31,0 19 0,-17-36-1,17 17 1,0-34 62</inkml:trace>
  <inkml:trace contextRef="#ctx0" brushRef="#br0" timeOffset="23.0003">10266 10195 0</inkml:trace>
  <inkml:trace contextRef="#ctx0" brushRef="#br0" timeOffset="24.0003">10248 10425 0,'0'17'32</inkml:trace>
  <inkml:trace contextRef="#ctx0" brushRef="#br0" timeOffset="25.0003">10248 10707 0,'0'17'16,"0"1"31</inkml:trace>
  <inkml:trace contextRef="#ctx0" brushRef="#br0" timeOffset="26.0003">10248 11007 0,'0'17'15,"0"1"32,0 0-31,0-1-1,0 1 1,0-1-16</inkml:trace>
  <inkml:trace contextRef="#ctx0" brushRef="#br0" timeOffset="27.0003">10248 11553 0,'0'18'46</inkml:trace>
  <inkml:trace contextRef="#ctx0" brushRef="#br0" timeOffset="28.0003">10248 11889 0,'0'17'62,"0"1"-31</inkml:trace>
  <inkml:trace contextRef="#ctx0" brushRef="#br0" timeOffset="29.0003">10283 12241 0,'0'18'78,"0"0"-46,0-1-1</inkml:trace>
  <inkml:trace contextRef="#ctx0" brushRef="#br0" timeOffset="30.0003">10283 12577 0,'0'17'63,"0"1"-32,0-1-15</inkml:trace>
  <inkml:trace contextRef="#ctx0" brushRef="#br0" timeOffset="31.0003">10283 12876 0,'0'18'63,"0"0"-32,0-1-15</inkml:trace>
  <inkml:trace contextRef="#ctx0" brushRef="#br0" timeOffset="32.0003">10283 13212 0,'0'17'16,"0"1"15,0-1 16,0 1-16</inkml:trace>
  <inkml:trace contextRef="#ctx0" brushRef="#br0" timeOffset="33.0003">10266 13529 0,'0'18'94</inkml:trace>
  <inkml:trace contextRef="#ctx0" brushRef="#br0" timeOffset="34.0003">10266 13864 0,'0'18'16,"0"-1"31,0 1 0,-18 0-32</inkml:trace>
  <inkml:trace contextRef="#ctx0" brushRef="#br0" timeOffset="35.0003">10266 14305 0,'17'0'0,"-17"18"78,0-1-62,0 1 15,0 0-15,0-1-16,0 1 15</inkml:trace>
  <inkml:trace contextRef="#ctx0" brushRef="#br0" timeOffset="36.0003">10283 14693 0,'0'18'15,"0"-1"32,0 1 31,0 0-62,0-1 0</inkml:trace>
  <inkml:trace contextRef="#ctx0" brushRef="#br0" timeOffset="37.0003">10319 14922 0,'0'0'0</inkml:trace>
  <inkml:trace contextRef="#ctx0" brushRef="#br0" timeOffset="38.0003">6985 9948 0</inkml:trace>
  <inkml:trace contextRef="#ctx0" brushRef="#br0" timeOffset="39.0003">7514 9948 0,'18'0'47,"-1"0"0,1 0-32</inkml:trace>
  <inkml:trace contextRef="#ctx0" brushRef="#br0" timeOffset="40.0003">7902 9948 0,'18'0'31,"0"-17"0,-1 17-15,1 0 0,-1 0-16</inkml:trace>
  <inkml:trace contextRef="#ctx0" brushRef="#br0" timeOffset="41.0003">8378 9931 0,'18'0'31,"0"0"16,-1 0-31,1 0-16</inkml:trace>
  <inkml:trace contextRef="#ctx0" brushRef="#br0" timeOffset="42.0003">8661 9931 0,'0'0'0,"17"0"15,1 0 1,0 0 0,-1 0-1,1 0 1,17 0 0,18 0-1</inkml:trace>
  <inkml:trace contextRef="#ctx0" brushRef="#br0" timeOffset="43.0003">9031 9931 0,'0'0'0,"18"0"16,-1 0-1,1 0 1,0 0 0,17 0-1,-17 0-15,-1 0 16,1 0-16,17 0 16</inkml:trace>
  <inkml:trace contextRef="#ctx0" brushRef="#br0" timeOffset="44.0003">9631 9984 0,'17'0'47,"1"0"-31,0 0 0,-1 0 15,1 0-31</inkml:trace>
  <inkml:trace contextRef="#ctx0" brushRef="#br0" timeOffset="45.0003">9966 9984 0,'0'0'0,"18"0"15,-1 0 1,1 0-1,0 0 48,-1 0-32</inkml:trace>
  <inkml:trace contextRef="#ctx0" brushRef="#br0" timeOffset="46.0003">10213 9984 0</inkml:trace>
  <inkml:trace contextRef="#ctx0" brushRef="#br0" timeOffset="47.0003">10301 10054 0</inkml:trace>
  <inkml:trace contextRef="#ctx0" brushRef="#br0" timeOffset="48.0003">12259 11977 0,'18'0'31,"-18"17"-15,0 1 0,0 0-1,0 17 1,-18-17-1,0-18 1,1 0 15,17-18 16,0 0-31,0 1-1,17-1 1,1 18 47,-18 18-32,0-1-16,0 1 1,-18 0 0,1-18-1,-1 0 1,0 0 0,18-18-1,0 0 1,0 1 15,18-1-15,0 18-1,-1 0 1,-17 18 62,0-1-62,0 1-16,-17-18 47,-1 0-16,18-18-16,0-17 1,18 0 0,-1 17-1,19 18 1,-19 0 0,1 0-1,-18 18 32,0-1-47,0 1 16,0 0-1,-18-18 17,1 0-17,-1 0 1,-17 0-1,35-18 1,0 0 0,0 1-1,0-1 1,17-17 0,1 35-1,0 0 16,-18 18-15,0-1 0,0 1-16,0 17 15,0-17 17,0-1-17,-18-17 1,0 0-1,18-17 17</inkml:trace>
  <inkml:trace contextRef="#ctx0" brushRef="#br0" timeOffset="49.0003">12241 12047 0</inkml:trace>
  <inkml:trace contextRef="#ctx0" brushRef="#br0" timeOffset="50.0003">12241 12188 0,'0'18'15,"0"0"17,0-1-1,0 1-16,0 0 1,0 17 0,0 0 15,0-17-15,0 17-1,0-17 1,0-1-1,0 19 1,0-19 0,0 1-1</inkml:trace>
  <inkml:trace contextRef="#ctx0" brushRef="#br0" timeOffset="51.0003">12241 12541 0,'0'18'15,"0"0"32,0-1-31,0 1-1</inkml:trace>
  <inkml:trace contextRef="#ctx0" brushRef="#br0" timeOffset="52.0003">12241 12982 0,'0'18'15,"0"0"48,0-1-48,0 1 1</inkml:trace>
  <inkml:trace contextRef="#ctx0" brushRef="#br0" timeOffset="53.0003">12241 13353 0,'0'17'16,"0"1"-16,0 0 31,0-1 0,0 1 0,0-1-15</inkml:trace>
  <inkml:trace contextRef="#ctx0" brushRef="#br0" timeOffset="54.0003">12241 13758 0,'0'18'0,"0"0"31,0-1 0,18-17-15,-18 18-1,0 0 1</inkml:trace>
  <inkml:trace contextRef="#ctx0" brushRef="#br0" timeOffset="55.0003">12259 14093 0,'0'18'0,"0"0"16,0-1 15,0 1 16</inkml:trace>
  <inkml:trace contextRef="#ctx0" brushRef="#br0" timeOffset="56.0003">12294 14429 0,'0'17'0,"0"1"16,0 0 0,0-1 15,0 1 31,0-1-46</inkml:trace>
  <inkml:trace contextRef="#ctx0" brushRef="#br0" timeOffset="57.0003">12294 14728 0,'0'18'16,"0"0"93,0-1-78</inkml:trace>
  <inkml:trace contextRef="#ctx0" brushRef="#br0" timeOffset="58.0003">12294 14870 0</inkml:trace>
  <inkml:trace contextRef="#ctx0" brushRef="#br0" timeOffset="59.0003">6932 11783 0</inkml:trace>
  <inkml:trace contextRef="#ctx0" brushRef="#br0" timeOffset="60.0003">7285 11765 0,'17'0'63,"1"0"-32,0 0-15,-1 0-1,1 0-15</inkml:trace>
  <inkml:trace contextRef="#ctx0" brushRef="#br0" timeOffset="61.0003">7655 11765 0,'0'0'0,"36"0"15,-19 0 32,1 0-31</inkml:trace>
  <inkml:trace contextRef="#ctx0" brushRef="#br0" timeOffset="62.0003">7938 11765 0,'0'0'0,"17"0"16,1 0-1,-1 0 1,1 0-1,0 0 1,-1 0 0,1 0-16</inkml:trace>
  <inkml:trace contextRef="#ctx0" brushRef="#br0" timeOffset="63.0003">8361 11765 0,'0'0'0,"17"0"16,1 0-16,0 0 16,-1 0-1,19 0 1,-1 0-1,0 0 1,-17 0 0</inkml:trace>
  <inkml:trace contextRef="#ctx0" brushRef="#br0" timeOffset="64.0003">8767 11765 0,'0'0'0,"17"0"16,18 0 0,1 0-1,17 0 1,-18 0-1,18 0 1</inkml:trace>
  <inkml:trace contextRef="#ctx0" brushRef="#br0" timeOffset="65.0003">9190 11765 0,'18'0'0,"-1"0"31</inkml:trace>
  <inkml:trace contextRef="#ctx0" brushRef="#br0" timeOffset="66.0003">9666 11783 0,'18'0'32,"-1"0"-17,1 0 17,17 0-17,-17 0-15</inkml:trace>
  <inkml:trace contextRef="#ctx0" brushRef="#br0" timeOffset="67.0003">10178 11783 0,'17'0'16,"1"0"15,0 0-16,-1 0 1,18 0 0,-17 0-16,17 0 15,-17 0-15</inkml:trace>
  <inkml:trace contextRef="#ctx0" brushRef="#br0" timeOffset="68.0003">10672 11783 0,'0'0'0,"17"0"93,1 0-77,-1 0 0,1 0-16</inkml:trace>
  <inkml:trace contextRef="#ctx0" brushRef="#br0" timeOffset="69.0003">10971 11783 0,'18'0'31,"0"0"16,-1 0-47,1 0 15,17 0 1,0 0-16</inkml:trace>
  <inkml:trace contextRef="#ctx0" brushRef="#br0" timeOffset="70.0003">11359 11783 0,'18'0'31,"0"0"-15,-1 0-1,1 0 1,0 0-16</inkml:trace>
  <inkml:trace contextRef="#ctx0" brushRef="#br0" timeOffset="71.0003">11712 11783 0,'0'0'0,"36"0"16,-19 0 0,1 0-16,-1 0 15,19 0 17,-1 0-17,-17 0-15</inkml:trace>
  <inkml:trace contextRef="#ctx0" brushRef="#br0" timeOffset="72.0003">12083 11783 0,'0'0'0,"17"0"15,1 0 1,0 0 0,-1 0-1</inkml:trace>
  <inkml:trace contextRef="#ctx0" brushRef="#br0" timeOffset="73.0003">12241 11800 0</inkml:trace>
  <inkml:trace contextRef="#ctx0" brushRef="#br0" timeOffset="74.0003">12277 11800 0,'0'18'110,"0"0"-79,-18-18-16,0 0 48,18-18-32,0 0-15,0 1-1,18-1 17,0 18 30,-18 18-31,0-1-15,0 1-16,-18-18 31,0 0-15,1 0 0,-1 0-1,0 0 32,36 0-16,0 0-31,-1 0 16,1 0 0,-18 18 30,0-1-30,0 1-16,0 17 31,-18-35 47,18-17-62,0-1 0,0 0-1,0 1 1,0-1-16,0 36 94,0-1-79,0 1 1,-17-18 31,17-18 15,0 1-46</inkml:trace>
  <inkml:trace contextRef="#ctx0" brushRef="#br0" timeOffset="75.0003">16422 8925 0,'0'-17'47,"0"-1"-15,17 18-17,1 0 63,0 0-78,-18 18 32,0-1-17,0 1 1,0 0-1,0-1 1,-18-17 0,0 0-1,1 0 17,17-17-1,0-1-16,0 0 1,17 1-16,1-1 31,0 18-15,-1 0 0,-17 18 30,0-1-30,0 1 0,-17 0-1,-19-18 1,19 0 0,-1 0-1,1 0 1,17-18-1,0 0 17,0 1-17,0-19 1,17 19 0,1 17 30,-18 17-30,0 1-16,0 0 16,0-1-1,0 1 1,-18-18 15,1 0-31,-1 0 16,0-18-1,18 1 17,0-1-17,0 0 1,18 1 0,17 17-1,0 0 1,-17 0-1,0 0 1,-1 35 0,-17 0-1,0-17 1,0 0 0,-17-18-1,-1 0 1,-17 0-1,17 0 1,18-18 47,0 0-48,18 18 1,-1 0 46,-17 18-46,0 0 0,0-1-16,-17 1 15,-1-18 32,18-18-16,0 1-15,0-1 0,0 0-1,18 18 1,-1 0 31,-17 18-16,0 0-15,-17-18 15,-1 0-16,1 0 17,17-18-1,0 0-15,17 18 15</inkml:trace>
  <inkml:trace contextRef="#ctx0" brushRef="#br0" timeOffset="76.0003">16404 8978 0,'0'18'109,"0"-1"-109,0 1 16</inkml:trace>
  <inkml:trace contextRef="#ctx0" brushRef="#br0" timeOffset="77.0003">16404 9296 0,'0'17'78,"0"1"-62,0 0 0,0-1-1</inkml:trace>
  <inkml:trace contextRef="#ctx0" brushRef="#br0" timeOffset="78.0003">16404 9666 0,'0'0'16,"0"18"-16,0-1 16,0 1 15,0 0-16,0-1 1,0 1 0,0 0-1,0 17 1</inkml:trace>
  <inkml:trace contextRef="#ctx0" brushRef="#br0" timeOffset="79.0003">16404 10213 0,'0'18'16,"0"-1"-1,0 1 1,0-1 0,0 1-1,0 0 1,0-1 0,0 1-1</inkml:trace>
  <inkml:trace contextRef="#ctx0" brushRef="#br0" timeOffset="80.0003">16404 10636 0,'0'0'0,"0"18"0,0 0 16,0-1-1,0 1 1,0-1 0,0 1-1,-17 0 1</inkml:trace>
  <inkml:trace contextRef="#ctx0" brushRef="#br0" timeOffset="81.0003">16369 11042 0,'0'0'0,"0"18"15,0 17 1,0 0 0,0-17-1,0 17 1,0 0 0</inkml:trace>
  <inkml:trace contextRef="#ctx0" brushRef="#br0" timeOffset="82.0003">16369 11430 0,'0'0'0,"0"18"0,0-1 31,0 19-16,0-19 1,0 1 0,0 17-1,0 18 1,0-35-16</inkml:trace>
  <inkml:trace contextRef="#ctx0" brushRef="#br0" timeOffset="83.0003">16387 12312 0,'0'18'31,"0"-1"16</inkml:trace>
  <inkml:trace contextRef="#ctx0" brushRef="#br0" timeOffset="84.0003">16404 12718 0,'0'17'16,"0"1"-1,0 0 63,0-1-62</inkml:trace>
  <inkml:trace contextRef="#ctx0" brushRef="#br0" timeOffset="85.0003">16457 13070 0,'0'18'31,"0"0"1,0-1-1</inkml:trace>
  <inkml:trace contextRef="#ctx0" brushRef="#br0" timeOffset="86.0003">16457 13406 0,'0'17'16,"0"1"-1,0-1 1,0 1-1,0 0 17,0-1-17</inkml:trace>
  <inkml:trace contextRef="#ctx0" brushRef="#br0" timeOffset="87.0003">16457 13847 0,'0'0'0,"0"17"16,0 1 0,0-1-1,0 1 1,0 0 0,0-1-1,0 1 32</inkml:trace>
  <inkml:trace contextRef="#ctx0" brushRef="#br0" timeOffset="88.0003">16457 14270 0,'0'18'0,"0"-1"16,0 1 15,0-1 1,0 1 14,0 0-14</inkml:trace>
  <inkml:trace contextRef="#ctx0" brushRef="#br0" timeOffset="89.0003">16457 14711 0,'18'17'16,"-18"1"15,0 0-15,0-1 31</inkml:trace>
  <inkml:trace contextRef="#ctx0" brushRef="#br0" timeOffset="90.0003">16387 8890 0,'0'18'62,"-18"-18"-15</inkml:trace>
  <inkml:trace contextRef="#ctx0" brushRef="#br0" timeOffset="91.0003">16104 8925 0,'-17'0'94,"-1"0"-94,0 0 15,1 0 1</inkml:trace>
  <inkml:trace contextRef="#ctx0" brushRef="#br0" timeOffset="92.0003">15575 8961 0,'-35'17'79,"17"-17"-48,-17 0-16,17 0-15,1 0 16,-1 0-16</inkml:trace>
  <inkml:trace contextRef="#ctx0" brushRef="#br0" timeOffset="93.0003">14870 9031 0,'0'0'0,"-18"0"94,0 0-79,1 0 1</inkml:trace>
  <inkml:trace contextRef="#ctx0" brushRef="#br0" timeOffset="94.0003">14446 9031 0,'-17'0'15,"-1"0"-15,0 0 32,-17 18-17,17-18 1,1 0 0,-1 0-16,-17 0 15,-18 0 1</inkml:trace>
  <inkml:trace contextRef="#ctx0" brushRef="#br0" timeOffset="95.0003">13600 9084 0,'0'0'0,"-18"0"94,0 0-78,-17 0-1,0 0-15,17 0 16</inkml:trace>
  <inkml:trace contextRef="#ctx0" brushRef="#br0" timeOffset="96.0003">12929 9084 0,'-17'0'110</inkml:trace>
  <inkml:trace contextRef="#ctx0" brushRef="#br0" timeOffset="97.0003">12488 9137 0,'-17'0'93,"-1"0"-77,-17 0 0,-1 0-16</inkml:trace>
  <inkml:trace contextRef="#ctx0" brushRef="#br0" timeOffset="98.0003">11765 9102 0,'-17'0'31,"-1"0"-15,0 0 0,1 0-1,-1 0 1,-35 0 0,0 0-1</inkml:trace>
  <inkml:trace contextRef="#ctx0" brushRef="#br0" timeOffset="99.0003">11077 9137 0,'-17'0'78,"-1"0"-63,0 0 1,-35 0 0,-52 0-1</inkml:trace>
  <inkml:trace contextRef="#ctx0" brushRef="#br0" timeOffset="100.0003">10354 9172 0,'0'0'0,"-18"0"15,1 0 48,-1 18-48,0-18 1,-17 0 0,0 0-16,-18 0 15</inkml:trace>
  <inkml:trace contextRef="#ctx0" brushRef="#br0" timeOffset="101.0003">9878 9190 0,'-18'0'79,"0"0"-48,1 0-31,-18 0 15</inkml:trace>
  <inkml:trace contextRef="#ctx0" brushRef="#br0" timeOffset="102.0003">9366 9190 0,'0'0'0,"-17"0"16,-1 0-1,0 0 1,1 0-1,-1 0 1,-35 0 0,0 0-1,-17 0 1</inkml:trace>
  <inkml:trace contextRef="#ctx0" brushRef="#br0" timeOffset="103.0003">8555 9190 0</inkml:trace>
  <inkml:trace contextRef="#ctx0" brushRef="#br0" timeOffset="104.0003">8026 9172 0,'-18'0'79,"0"0"-64,1 0 1,-54 0-1,54 0-15</inkml:trace>
  <inkml:trace contextRef="#ctx0" brushRef="#br0" timeOffset="105.0003">7250 9172 0,'-18'0'31,"0"0"-15,1 0-1,-1 0-15,-17 0 16</inkml:trace>
  <inkml:trace contextRef="#ctx0" brushRef="#br0" timeOffset="106.0003">7020 9172 0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3:46:56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10889 9720 0,'-28'0'156,"28"28"-125,28-56 328,0 0-327,-28 0-17,0 56 126</inkml:trace>
  <inkml:trace contextRef="#ctx0" brushRef="#br0" timeOffset="1">3322 12430 0,'28'0'109,"0"0"-93,0-28-1,0 28-15,0-28 16,0 28-16,0-28 15,0 28-15,0-28 16,0 28-16,0-28 16,27 28-16,-27-28 15,0 28-15,28-28 16,0 0-16,0 28 16,0-28-16,27 0 15,-27-28 1,28 56-16,-28-28 15,0 1-15,27-1 0,-27 0 16,-28 28 0,56-56-16,-28 56 15,28-56-15,-29 56 16,-27-28-16,28 28 16,28-28-16,-56 0 15,28 28-15,-1-28 16,1 0-16,0 0 15,28 0-15,-28 28 16,28-28-16,-57 1 16,57 27-16,-28-28 15,0 28-15,0-28 16,0 0-16,27 0 16,-27 0-16,-28 0 15,28 28-15,0-28 16,28 0-16,-57 0 15,29 28-15,0-28 16,0 0-16,-28 0 16,28 28-16,0-28 15,-29 28-15,29-28 16,-28 1-16,28 27 16,-28-28-1,28 28-15,0-56 16,0 56-16,-1-28 15,29 28-15,-28-28 16,0 0-16,0 28 16,27-28-16,-55 28 15,56 0-15,-28-28 16,28 0-16,-29 28 16,1 0-16,0-28 15,0 28-15,28-28 16,-28 28-16,-28-28 15,27 28-15,1-28 16,0 28-16,0-27 16,0-1-16,0 28 15,-29-28-15,29 0 16,0 0-16,0 28 16,-28-28-16,28 28 15,-28-28-15,0 28 16,0-28-16,27 0 15,-27 0-15,28 0 16,-28 28-16,28-56 16,0 56-1,0-28-15,-29 0 16,29 1-16,28-1 16,-56 0-16,28 28 15,28-28-15,-56 0 16,27 0-16,1 28 15,0-28-15,0 28 16,-28-28-16,0 28 16,0-28-16,27 0 15,-27 28-15,0-28 16,28 28-16,-28-28 16,0 28-16,0-28 15,0 28-15,0-28 16,28 28-1,-28-28-15,-1 1 16,1 27-16,0 0 16,0-28-16,0 28 15,0 0-15,0 0 16,0 0-16,0-28 16,0 28-16,0 0 15,27 0 1,-27-28-16,0 28 15,0 0-15,28-28 16,-28 28 0,0-28-1,0 28 1,0-28 0,0 28 30,0-28-14,0 28-17,-1 0 17,1 0-17,0-28 1,0 28-1,0 0 1,0 0 0,0-28-16,0 28 31</inkml:trace>
  <inkml:trace contextRef="#ctx0" brushRef="#br0" timeOffset="2">11224 9608 0,'28'-28'47,"0"28"-16,0 0 0,-1-27-15,1 27 15</inkml:trace>
  <inkml:trace contextRef="#ctx0" brushRef="#br0" timeOffset="3">11922 9441 0,'28'-28'94,"0"28"-79,-1-28 16,1 28-15,0 0 62</inkml:trace>
  <inkml:trace contextRef="#ctx0" brushRef="#br0" timeOffset="4">12676 9245 0,'27'0'109,"1"0"-93,0 0-1,0 0 32</inkml:trace>
  <inkml:trace contextRef="#ctx0" brushRef="#br0" timeOffset="5">13178 9106 0,'28'0'15,"0"-28"1,0 28 31,0 0-47,0-28 15,0 28 17</inkml:trace>
  <inkml:trace contextRef="#ctx0" brushRef="#br0" timeOffset="6">13457 8994 0,'0'-28'93,"28"28"-61,0-28-32,0 28 15,28-28-15,-28 28 16,0 0-16,28 0 16,-28 0-16,27-28 15,-27 28-15,0-28 16,0 28-16,0 0 15,0 0 1,28-28-16,-28 28 16,28 0-16,-29 0 15,29-28 1,-28 28-16,0 0 16,0 0-1,28-28-15,-28 28 16,0 0-1,28-28 1,-28 1 0,-1 27-1,1 0 1,0-28-16,28 28 16,-28-28-1,0 28 1,28-28-16,-28 28 15,0-28-15,27 0 16,-27 28 0,28-28-16,-28 28 15,0-28-15,0 28 16,0 0-16,28-28 16,0 28-1,-28-28 1,27 28-1,-27-28-15,0 0 16,0 28-16,28-28 16,-28 28-1,0-28 1,0 28-16,28-27 16,-29 27-1,1 0-15,0-28 16,0 28-16,28-28 15,0 28 1,-28-28-16,0 28 16,0-28-16,28 0 15,-29 28 1,29-28 0,-28 28-16,28-28 15,-28 28 1,28-28-1,-28 28 1,0-28 0,0 28-1,27-28 1,-27 28 0,0-28-1,0 0-15,28 28 16,0-28-1,-28 28 1,0-28 31</inkml:trace>
  <inkml:trace contextRef="#ctx0" brushRef="#br0" timeOffset="7">16166 7905 0,'0'-28'31,"27"28"16,1 0 0,0 0-16,0 0 0,0 0 0,0 0 1,0 0-17,0 0 1,0 0-1,0 0 1,0 0 0,0 0-1,-1 0 1,1 0 0,0 0-1,0 0 1,-56 0 218,28 28-218,-28-28-1,28 27 1,-28-27-16,28 28 16,-27-28-1,-1 28 1,0 0 15,28 0 0,-28 0-15,28 0 0,-28 0 15,28 0-31,-28 0 16,28 0 15,-28 0-16</inkml:trace>
  <inkml:trace contextRef="#ctx0" brushRef="#br0" timeOffset="8">11922 12681 0,'28'28'16,"-28"-56"124</inkml:trace>
  <inkml:trace contextRef="#ctx0" brushRef="#br0" timeOffset="9">3378 12513 0,'28'0'79,"0"0"-79,28 0 15,-28 0-15,28 0 16,0 0-16,-1 0 15,1 0-15,-28 0 16,56 28-16,-56-28 16,28 0-16,-28 0 15,55 0-15,-55 0 16,28 28-16,-28-28 16,28 0-16,0 0 15,27 0 1,-27 0-16,28 0 15,-28 0-15,0 0 16,55 0-16,-55 0 16,28 0-16,0 0 15,-28 0-15,-1 0 16,29 0-16,-28 0 16,28 0-16,-56 0 15,56 0-15,-29 0 16,1 0-16,0 0 15,0 0-15,28 0 16,-29 0-16,29 0 16,-28 0-16,0 0 15,28 0-15,-28 0 16,27 0-16,1 0 16,0 0-16,-28 0 15,27 0-15,-27 0 16,28 0-16,0 0 15,-28 0-15,27 0 16,-27 0-16,0 0 16,28 0-16,-28 0 15,27 0-15,1 0 16,-28 0 0,28 0-16,-1 0 0,-27 0 15,28 0 1,0 0-16,0 0 15,-1 0-15,1 0 16,0 0-16,-28 0 16,27 0-16,29 0 15,-56 0-15,28 0 16,0 0-16,-1 0 16,1 0-16,0 0 15,-28 0-15,-1 0 16,29 0-16,0 0 15,-28 0-15,28 0 16,-29 0-16,29 0 16,-28 0-16,0 0 15,28 0-15,-29 0 16,29 0-16,-28 0 16,0 0-16,-28 0 15,28 0-15,0 0 16,-1 0-16,-27 0 15,28 0-15,0 0 16,-28 0 0,28 0-16,0 0 15,-29 0-15,57 0 16,-28 0-16,-28 0 16,28 0-16,0 0 15,-28 0-15,27 0 16,1 0-16,-28 0 15,0 0-15,0 0 16,28 28-16,-28-28 16,0 0-16,0 0 15,27 0-15,-27 0 16,28 0-16,-28 0 16,28 28-16,-28-28 15,0 0 1,0 0-16,28 0 15,-28 0 1,-1 28-16,1-28 16,0 0-1,0 0 1,0 0 0,0 28-1,0-28 16,0 0-15,0 0 0,0 0-16,0 0 15,0 0 1,-1 0 0,1 28-16,0-28 31,0 0 47,0 0-62,0 0-1,0 0-15,0 0 16,0 0-1,0 0 1</inkml:trace>
  <inkml:trace contextRef="#ctx0" brushRef="#br0" timeOffset="10">12145 12737 0,'28'0'125,"0"0"-78,0 0 47</inkml:trace>
  <inkml:trace contextRef="#ctx0" brushRef="#br0" timeOffset="11">12620 12765 0,'28'0'78,"0"0"-47,-1 0 188,1 0-110,0 0-93,0 0 0</inkml:trace>
  <inkml:trace contextRef="#ctx0" brushRef="#br0" timeOffset="12">13094 12765 0,'28'0'125,"0"0"-78,0 0 15</inkml:trace>
  <inkml:trace contextRef="#ctx0" brushRef="#br0" timeOffset="13">13513 12821 0,'-28'0'110,"56"-28"-79,0 28-16,0 0 1,0 0-16,0 0 16,0 0-16,0 0 15,0 0-15,0 0 16,27 0-16,-27 0 16,28 0-16,0 0 15,-28 0-15,56 0 16,-29 0-16,1 0 15,28 0-15,-28 0 16,0 0-16,0 0 16,-1 0-16,1 0 15,-28 0-15,28 0 16,0 0-16,0 0 16,-28 0-16,0 0 15,-1 0-15,1 0 16,0 0-16,0 0 15,0 0-15,0 0 16,28 0-16,0 0 16,0 0-16,-28 0 15,55 0 1,-55 0-16,56 0 16,-28 0-16,28 0 15,-29 0-15,1 0 16,28 0-16,-28 0 15,0 0-15,0 0 16,-1 0-16,1 0 16,-28 0-16,56 0 15,-56 0-15,28 0 16,-1 0-16,1 0 16,-28 0-16,28 0 15,-28 0-15,28 0 16,-28 0-16,28 0 15,-29 0-15,29 0 16,0 0-16,-28 0 16,28 0-16,0 0 15,-28 0-15,28 0 16,-1 0-16,1 0 16,0 0-16,0 0 15,28 0 1,-56 0-16,27 0 0,1 0 15,0 0-15,-28 0 16,0 0 0,28 0-16,-28 0 15,28 0-15,-29 0 16,29 0-16,-28 0 16,0 0-16,0 0 15,28 0-15,-28 0 16,0 0-16,0 0 15,0 0-15</inkml:trace>
  <inkml:trace contextRef="#ctx0" brushRef="#br0" timeOffset="14">17450 12597 0,'28'0'62,"0"0"-46,0 0-16,0 0 16,-1 0-16,29 0 15,0 28-15,-28-28 16,0 28-16,0-28 15,0 28-15,0-28 16,0 28 0,0-28-1,-1 28 1,1 0 15,0 0-15,0-28 62,-28 28 78,-56 0-140,28-28-1,1 28-15,-29-1 16,28-27-16,-28 28 16,-28 0-16,56 0 15,-28 0-15,1-28 16,-1 28-16,0 0 16,28-28-16,0 28 15,0-28-15,28 28 16,-28-28 15</inkml:trace>
  <inkml:trace contextRef="#ctx0" brushRef="#br0" timeOffset="15">10163 7178 0,'-28'28'172,"0"0"-156,0 0-1,0 28-15,0-28 16,0 0-16,-28 28 15,1-28-15,-1 27 16,0 1-16,0 0 16,0-28-16,-28 56 15,1-28-15,-1 28 16,0-29-16,28 29 16,-27-28-16,-1 0 15,-28 56-15,28-56 16,29-1-16,-57 29 15,28-28-15,0 0 16,1 28-16,-29-28 16,56 27-16,-56 1 15,29-28-15,-29 28 16,0 0-16,1-1 16,27 1-16,-28 28 15,0-28 1,1 0-16,-1-1 0,0 1 15,29 0 1,-29 0-16,0 0 16,1-1-16,-1 1 15,0 0-15,1 0 16,27 0-16,-28-29 16,1 1-16,27 0 15,-28 28-15,0 0 16,1 0-16,27-29 15,28 1-15,-56 0 16,29 0-16,-1 0 16,28 0-16,-28-28 15,1 28-15,27-29 16,-28 29-16,28-28 16,0 0-16,-27 28 15,27-28-15,0 28 16,0-28-16,0 0 15,0 0-15,0 0 16,1 27-16,27-27 16,-56 0-16,28 0 15,28 28-15,-28-28 16,1 0 0,-29 0-16,56 0 15,-28 28-15,0-28 16,0-28-16,0 56 15,29-29-15,-29-27 16,28 28-16,-28 0 16,28 0-16,0 0 15,0-28-15,0 28 16,0 0 0,0-28-16,28 28 15,-27-28 1,-1 28 15,0 0 47,28 0-47,-28 0 1</inkml:trace>
  <inkml:trace contextRef="#ctx0" brushRef="#br0" timeOffset="16">10386 6955 0</inkml:trace>
  <inkml:trace contextRef="#ctx0" brushRef="#br0" timeOffset="17">10414 6955 0,'0'-56'78,"28"56"-62,0-28 15,-28 0 235,28 28-235,-28-28-15</inkml:trace>
  <inkml:trace contextRef="#ctx0" brushRef="#br0" timeOffset="18">10665 6759 0,'-28'-28'125,"28"0"-94,28 0-15,0 28-1,-28-27-15,28 27 16,0-28-16,0 28 16,28-28-1,-28 0-15,28 0 0,-1 28 16,-27-28-1,28 0-15,0 0 16,28 0-16,-56 28 16,56-56-16,-29 56 15,1-28-15,28 0 16,-28 0-16,28-27 16,-29 55-16,29-56 15,-28 56-15,28-56 16,-1 56-16,-55-28 15,56 0-15,-28 0 16,-28 28-16,28-28 16,28 0-16,-57 0 15,29 0-15,0 28 16,0-28-16,-28 0 16,28 1-16,0 27 15,-1-28-15,1 0 16,28 0-16,-56 28 15,28-56-15,0 56 16,-1-28-16,-27 28 16,28-28-16,0 0 15,0 0-15,0 28 16,-28-28 0,27 28-16,1-28 15,0 0-15,-28 0 16,0 28-16,28-28 15,-28 28-15,0-27 16,0-1-16,27 28 16,-27-28-1,0 28-15,0 0 16,0-28-16,0 28 16,0-28-16,0 28 15,0-28-15,28 28 16,-28-28-16,-1 28 15,1-28-15,0 28 16,0 0-16,0-28 16,0 28-1,0-28 1,28 28 0,-28-28-1,0 28 1,0 0-1,0-28 1,-1 28 15,1-28-31,0 28 32,0-28-32</inkml:trace>
  <inkml:trace contextRef="#ctx0" brushRef="#br0" timeOffset="19">14267 5000 0,'28'0'63,"0"-28"-48,0 28-15,0 0 16,0 0-16,0 0 15,-1 0 1,1 0 15,0 0 1,0 0-17,0 0 1,0 0 15,0 0 0,0 0 1,-28 28-1,28-28 63,-28 27-32,0 1-46,-28 0-1,28 0 1,-28 0-16,28 0 16,-28 0-16,0 0 15,28 0-15,-28-28 16,28 28-16,-28 0 15,28 0-15,-28 0 16,28 0 15,0 0-31,-28-1 16,28 1 0,-27 0-1,27 0 16,-28 0-31</inkml:trace>
  <inkml:trace contextRef="#ctx0" brushRef="#br0" timeOffset="20">10191 7178 0,'-28'0'203,"28"-28"-188,0 0 1,0 0 15,28 28 16,0 0 0,0 0-31,-28 28-1,0 0 16,0 0-15,0 0 0,-28 0 15,0-28 0,0 0-15,0 0 46,28-28-30,0-28-17,28 28 1,0 0-1,0 28 64,0 0-64,-28 28 1,0 0 15,0 0 0,0 0-15,-28-28 31,0 0-16,28-28 16,0 0-16,0 0-15,28 28 62,-28 28-47,0 0-15,0 0-1,-28-28 48,28-28 15,0 0-31,0 0-16,28 28 16,-28 28-31,0 0-1,0 0 1,0 0 0,0 0-1,-28-28 16,0 0-15,0 0 0,0 0-1,28-28 1,0 0 15,-28 28-31,28-28 78,28 0-46,0 28-17,0 0 1,0 0 15,-28 28 0,0 0-15,0 0-16,0 0 16,-28-28-16,28 28 15,-28-28-15,28 28 16,-28 0-1,0-56 48,28 0-47,0 0-1,0 0 1,0 0-1,0 0 17,0 0-17,28 28-15,0 0 16,0 0 0,0-28-16,0 28 15,0 0 1,-1 0-1,-27 28 17,0 0-17,0 0-15,0 0 16,0 28-16,0-28 16,0 0-16,-27-28 15,27 28-15,-28-28 16,28 28-16,-28-28 47,0 0-32,28-28-15,-28 28 16,28-28 0,0 0-16,0 0 15,0 0 1,0 0-1,0 0 1,0 0 0,0 0 15,28 28 0,0 0 0,0 0-15,-28 28 0,0 0-1,0 0-15,0 0 16,0 0 0,0 0-16,-28 0 15,0-28 16,0 0-15,0 0 0,0-28 31,28 0-32,0 0 1,0 0-16,0 0 15,0 0 1,28 0 0,28 28-1,-28 0 1,0 0 0,0 0-1,-1 28 16,-27 0-15,0 0 0,0 0-1,-27-28 1,-1 28-16,0-28 16,0 0-1,0 0-15,0 0 16,0 0-1,28-28 17,0 0-17,0 0 1,0 0 0,0 0-1</inkml:trace>
  <inkml:trace contextRef="#ctx0" brushRef="#br0" timeOffset="21">10861 9804 0,'0'-28'47,"28"0"-16,-28 0-15,28 0 15,0 28-15,-1 0 46,-27 28-46,0 0-1,0 0 1,-27 0 0,-1-28-1,0 0 16,0 0 1,0 0-17,28-28 1,0 0-16,0 0 16,0 0-1,0 0 1,0 0-16,28 28 15,0 0 17,0 0-32,0 0 15,-1 0 1,1 0 0,0 0-1,-28 28 16,0 0-31,0 0 16,0 0-16,0 0 16,-28 0-1,28 0 1,-28-28-16,1 0 47,-1-28-32,28 0 1,0 0 0,0 0-1,0 0 1,0 0 0,28 0-1,27 28 1,-27 0 31,-28 28-32,0 0 1,-28 0-16,28 0 16,-28 0-16,1-28 15,-1 28-15,0-28 31,0 0-15,0 0 0,28-28 15,0 0 0,0 0-31,0 0 16,28 28-16,0-28 15,0 28-15,-28-28 16,28 28 15,-28 28-15,0 0 0,0 0-16,0 0 15,0 0-15,0 28 16,-28-28-1,0-28 32,0-28-31,28 0-16,0 0 16,0 0-1,0 0-15,0 0 16,0 0 15,0 0-31,28 28 31,0 0-15,0 0-16,-1 0 16,1 0-1,-28 28 16,0 0-15,0 0-16,0 28 16,0-28-16,-28 0 15,1 0-15,-1-28 16,0 0 15,0 0-15,0 0-1,28-56 1,0 28-16,0 0 16,0 0-16,0 0 15,0-28-15,0 28 16,28 28 0,0-28-16,0 1 15,0 27 1,-1 0-1,1 0 1,-28 27 0,0 1-1,0 0-15,0 0 16,0 0-16,0 0 16,0 28-1,0-28 1,-28-28-16,28 28 15,-27-28 1,-1 0 0,0 0-1,28-28-15,-28 28 16,28-28 0,0 0-1,0-28 1,28 28-1,0 28-15,-28-28 16,28 28-16,-1-28 16,1 28-1,0 0 32,-28 28 0</inkml:trace>
  <inkml:trace contextRef="#ctx0" brushRef="#br0" timeOffset="22">11978 12709 0,'0'-28'0,"27"28"31,1 0 0,0 0 1,-28 28 14,0 0-30,0 0 0,0 0-16,-28-28 31,0 0-31,1 0 16,-1 0-1,0-28 1,28 0-1,0 0 1,0 0 0,0 0-1,28 0 17,0 28-32,-1 0 15,1 0-15,0 0 16,0 0-16,0 0 15,0 0 1,-28 28 15,0 0-15,0 0-16,0 0 16,0 28-16,0-28 15,0 0 1,-28-28 15,0 0-15,0-28-1,28 0-15,0 0 16,0 0 0,0 0-1,0 0 1,0 0-16,0 0 15,28 28 1,0 0 0,-28 28 31,0 0-32,0 28-15,0-28 16,-28 0-1,0-28-15,0 28 16,0-28 0,1 0-1,-1 0 1,28-28 0,0 0 15,0 0-16,28 28 1,-1-28 0,-27 56 46,0 0-62,0 0 16,-27 0-1,-1-28 17,0 0-17,28-28 17,0 0-17,0 0 1,28 0-1,0 28-15,-1 0 16,1 0 0,0 0-1,-28 28 17,0 0-32,0 0 15,0 0-15,0 0 16,-28-28-1,28 28-15,-28-28 16,1 0 0,-1 0-16,0 0 31,28-28-15,0 0-1,0 0 1,28 0-16,0 0 15,-1 28 1,1 0-16,0 0 16,0 0-1,0 0 1,-28 28 15,0 0-31,0 0 16,0 0-1,0 0-15,-28-28 32,0 0-17,28-28 17,0 0-17,0 0 32,28 28-31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3:55:30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9134 0,'0'27'93,"0"1"-77,-28-28 0,0 0 30,28-28-14,0 1-1,0-1-15,0 0-1,0 56 79,0 27-63,-28-55-15,1 0 31,27-27 0,0-1-32,0 0-15,27 28 16,1 0-1,0 0 1,0 0 0,0 0-1,-28 28 1,0 0 0,0-1-16,0 1 31,0 0-31,-28-28 31,0 0-15,0 0-1,28-28 17,0 0-1,0 56 63,0 0-79,-28-28 16,1 0-15,-1 0 0,28-28 15,0 0-15,0 1-16,0-1 15,28 28 16,-1 0-15,29 0 0,-28 0-1,-28 28 1,0-1 0,0 1-1,0 0-15,0 0 16,-28-28-1,0 0 1,0 0 0,1 0-1,-1-28 1,28 0-16,-28 0 16,28 1-1,0-1 1,0 0-16,28 28 31,0 0-15,-1 0-1,1 0-15,0 28 16,-28 0 0,0-1-1,0 1-15,0 0 16,0 0-1,0 0 1,-28-28 15,0 0-31,1 0 16,-1 0 0,28-28-16,0 0 31,0 0-16,0 0 1,28 28-16,27-27 16,-27 27-16,0 0 15,28 0-15,0 0 16,-28 0-16,0 0 16,0 0-1,-28 27 16,0 1-31,-28 0 16,28 0-16,-28 0 16,0-28-16,0 28 15,-28-28-15,28 0 16,0 0 0,0 0-1,28-28 1,-28 0-1,28 0-15,0 0 16,0 0 15,28 28 1,0 0-17,0 0 1,-28 28 15,0 0 0,0 0-31,-28-28 0,0 28 16,0-28 0,1 0-1,-1 0-15,0 0 16,28-28-1,0 0 1,0 0 0,0 0-1,28 28 1,0 0-16,-1 0 16,1 0-16,0 0 15,0 0-15,0 0 16,0 0-16,-28 28 31,0 0-15,0 0-1,-28 0 1,-28-28-16,28 0 31,0 0-15,1-28-1,27 0 1,0 0 0,0-27-16,27 27 15,1 0 1,0 28 15,28 0-15,-28 28-1,0 0 1,-28-1 0,0 1-1,0 0 1,0 0-16,0 0 16,-28-28-1,0 0 1,0 0-1,0 0 1,0-28-16,0 0 16,28 0-16,-27 0 15,27 1-15,0-1 16,0 0 15,55 28 0,1 0-31,0 0 16,-28 0-16,56 28 16,-56-28-16,0 0 15,-1 28 1,-27-1 15,0 29-15,-27-56-1,-1 28 1,0-28 0,0 0-16,0 0 15,-28 0 1,28-28-16,0 0 16,0 0-1,0 1 1,28-1 31,28 28 0,0-28-47,0 28 31,0 0 0,-28 28 0,0 0-15,0-1 0,0-54 77,0-1-77,56 28 0,-28 0-1,0 0 1,0 0-1,-28 28 17,0-1-17,-28 1 1,0-28 15,-28 0-15,28-28-1,0 28 1,28-27 0,0-1-1,0 0 48,0 56-1,0 0-46,-28-28 0,28 27-16,-28-27 31,0 0-16,0 0 1,28-27 0</inkml:trace>
  <inkml:trace contextRef="#ctx0" brushRef="#br0" timeOffset="3385.0024">9186 7318 0,'28'28'16,"-28"0"15,0 0 0,0 0-15,-28-28-1,0 0 1,0 0 0,-28 0-16,28 0 15,28-28-15,-28 28 16,28-28 0,0 0-1,0 0-15,0 0 16,28 28-16,0 0 15,0 0-15,0-28 16,0 28-16,0 0 16,27 0-16,-27 0 15,0 0-15,0 0 16,0 0 0,-28 28-1,0 0 1,0 28-1,0-28-15,-28-28 16,0 28-16,0-28 16,0 28-16,1-28 31,-1 0-15,0 0-1,0 0-15,28-28 16,0 0-1,0 0 1,0 0 0,28 28-1,0 0 1,0 0-16,-1 0 16,1 0-16,0 0 15,0 0-15,0 0 16,0 0-16,-28 28 47,0 0-32,-28-28 1,-28 28-16,28-28 16,0 0-1,1 0-15,-1 0 16,28-28-1,0 0 1,0 0 0,0 0 15,28 28-15,-1 0-1,1 0 16,-28 28 1,-28 0-17,1-28 1,-1 0 0,0 0 15,28-28-16,0 0 1,0 0 0,0 0-16,28 28 47,0 0-32,-1 0 1,1 0-1,0 28 1,-28 0 15,0 0-15,-28 0 0,0-28-16,1 0 15,-1 0-15,0 0 16,0 0-1,0 0 1,28-28-16,-28 28 16,28-28-16,0 0 31,0 0-15,0 0-16,56 28 15,-28 0 1,0 0-1,0 0-15,-1 0 16,1 0-16,0 0 16,0 0-16,0 0 15,-28 28 1,0 0 0,0 0-1,0 0-15,0 0 16,0 0-1,0 0-15,-28-28 16,0 0-16,0 0 16,0 0-16,1 0 15,-1 0-15,0 0 16,-28 0-16,56-28 16,-28 28-1,28-28-15,0 0 16,0 0-1,0 0-15,0 0 32,28 28-32,0-28 15,28 28 1,-28 0 0,-1 0-16,1 0 15,0 0 1,0 0-1,-28 28 17,0 0-32,0 0 15,0 0-15,-28-28 16,0 28-16,0-28 16,1 0-1,-1 0-15,0 0 16,0 0-16,0 0 15,0 0-15,28-28 32,0 0-32,0 0 15,0 0-15,0 0 16,0 0 0,28 28-16,0 0 31,0 0-16,0 0-15,0 0 16,-1 0-16,1 0 16,0 28-16,0 0 15,0 0 1,-28 0-16,0 0 31,28 0-15,-28 0-1,-28-28 1,0 0 0,0 0-16,0 0 15,0 0-15,1 0 16,-1 0-16,0-28 16,28 0 15,0-28-16,28 28 1,0 28-16,-1-28 16,1 28-1,28 0-15,0 0 16,-28 0 0,0 0-16,0 0 15,0 0-15,0 0 16,-28 28 15,0 0-15,0 0-16,-56-28 15,28 0 1,-28 0-16</inkml:trace>
  <inkml:trace contextRef="#ctx0" brushRef="#br0" timeOffset="7056.5092">10945 10446 0,'27'0'0,"1"0"16,0 0-16,0 0 15,28 0-15,0 0 16,-28 0-16,0 0 16,-28 28-16,28-28 15,-28 28 1,0 0-16,0 0 16,0 0-16,-28 0 15,0-28 1,28 28-16,-28-28 15,0 0 1,0 0-16,-28 0 16,28-28-16,0 0 15,0 0-15,1 0 16,27 0-16,0 0 16,0 0-16,0 0 15,0 1 1,0-29-16,0 28 15,27 28-15,-27-28 16,28 28-16,0 0 16,0 0-16,0 0 15,0 0-15,0 28 16,-28 0 0,0 0-1,0 0-15,0-1 16,0 29-16,0-28 15,0 0-15,-28-28 16,0 28-16,0-28 16,0 0-16,0 0 15,-27 0-15,-1 0 16,56-28 0,-28 0-16,28 0 15,0 0 1,0 0-1,28 28 1,0 0-16,0 0 16,55 0-16,-27 0 15,-28 28 1,0 0-16,-28 0 16,28 0-16,-28 0 15,0 0 1,0 0-16,-28 0 15,0-28 1,0 0 0,0 0-16,-28 0 15,28-28 1,28 0-16,0 0 16,0 0-1,0 0 1,28 28 15,0 0-31,56 0 16,-56 0-16,0 0 15,0 28-15,-28 0 16,0 0 15,0 0-31,-28-28 16,0 0-1,0 0-15,0 0 16,0 0 0,0 0-16,-28-56 15,56 28-15,-27 0 16,27 0-16,-28 28 16,28-28-1,0 0 1,28 28-1,-1 0 1,29 0-16,-28 0 16,0 28-16,0-28 15,-28 28-15,28 0 16,-28 0 0,0 0-1,0 0 1,0 0-16,-28-28 15,0 0-15,0 0 16,-28 0 0,28-28-1,1 0 1,27 0-16,0 0 16,0 0-1,0 0 1,0 0-1,27 28 1,1 0-16,0 0 16,28 0-16,28 0 15,-56 0-15,0 28 16,0 0 0,-28 0-1,0 0 1,0 0-16,0 0 15,-28-28-15,0 28 16,0-28-16,0 0 16,-28 0-16,28 0 15,0-28-15,0 28 16,28-28-16,-28 0 16,28 0-16,0 0 15,0 0 1,0 0 15,28 28 0,-28 28-15,28-28-16,-28 28 31,0 0-15,0 0-1,-28-28 32,0 0-47,28-28 16,-27 0-16,27 0 16,0 0-1,0 1 1,0-1-1,27 28 1,1 0 0,0 0-16,0 0 15,0 0-15,0 28 16,-28-1 0,0 1-1,0 0 1,-28 0-1,0-28 1,-28 0 0,28 0-1,1-28-15,-1 28 16,28-28-16,0 0 16,0 1-1,0-1 1,0 0-16,28 28 31,-1 0-31,1 0 16,28 0-16,0 0 15,0 0-15,-28 0 16,0 28-16,28-28 16,-56 28-16,0-1 15,0 1 1,0 0-1,0 0-15,0 0 16,0 0-16,0 0 16,-28-28-1,0 0 1,0 0-16,0 0 16,0-28-1,0 28-15,28-28 16,-28 0-16,28 0 15,0 0-15,-28 0 16,28 1 0,0-1-16,0 0 15,0 0 1</inkml:trace>
  <inkml:trace contextRef="#ctx0" brushRef="#br0" timeOffset="10608.8203">13792 8994 0,'0'-28'94,"0"0"-94,0 0 16,0 0-16,0 0 15,28 0 1,0 28 62,-28 28-62,0 0-1,0 0-15,0 28 16,0-28-16,-28-28 16,0 28-1,0-28-15,1 0 16,-1 0 0,0 0-16,28-28 15,-28 0 1,28 0-16,0 0 15,0 0 1,0 0-16,0 0 31,28 28 1,28 0-32,-29 0 15,1 28 1,0 0-16,-28 0 15,28 0-15,-28 0 16,0 0 0,0 0-16,-28 0 15,-28-28 1,29 0 0,-29 0-16,28 0 15,-28 0-15,28 0 16,28-28-16,-28 0 15,28-28 1,0 28-16,0 0 16,0-28-16,28 28 15,0 28 1,-28-28-16,28 28 16,0 0-1,0 0 1,0 0-16,-28 28 0,28 0 15,-28 28 1,27-28-16,-27 0 16,0 0-16,0 0 15,0 0-15,0 0 16,0 28-16,0-28 16,-27-28-16,-1 0 15,0 0 1,0 0-16,-28 0 15,28-28-15,0 28 16,28-28-16,-28 0 16,28 0-16,0 0 15,0 0 1,0 0 0,28 28-1,28 0-15,-28 0 16,28 0-16,-28 0 15,0 56 1,27-28-16,-55 0 16,28 0-16,-28 0 15,0 0 1,0-1 0,-28 1-16,0-28 15,1 0 1,-1 0-16,0 0 15,0 0-15,0 0 16,0-28-16,28 1 16,0-1-16,0 0 15,0 0 1,0 0 0,0 0-16,28 28 15,0 0 1,0 0-16,0 0 15,0 0-15,-1 0 16,29 0-16,-56 28 31,0 0-15,0 0 0,0 0-16,-28-28 15,0 0 1,1 0-1,-1 0-15,0 0 16,28-28 0,0 0-16,0 0 15,0 0 1,0 0 0,28 28 15,0 0-31,-1 0 15,1 0 1,0 28 0,-28 0-1,0 0 1,-28-28 15,0 0-15,1 0-1,27-28 1,0 0 0,0 0-16,0 0 15,0 0 17,27 28-1,1 0-16,0 0 1,-28 28 0,28-28-16,-28 28 15,0 0 1,0 0 15,-28-28-15,0 0-16,0 0 15,1 0 1,-1 0 0,0 0-1,28-28 1,0 0 78,-28 28-79</inkml:trace>
  <inkml:trace contextRef="#ctx0" brushRef="#br0" timeOffset="14992.0448">16556 8491 0,'0'28'46,"0"0"-30,0 0 0,-28 0-1,1-28 1,-1 0 0,0 0-16,0 0 15,0 0 1,28-28-16,-28 28 15,28-28 1,0 0 0,28 0-1,0 28 1,0 0-16,0 0 16,0 0-16,-1 0 15,1 0 16,-28 28 1,0 0-32,-28 0 15,1 0 1,-1-28 0,0 0-1,0 0 1,0 0-16,0-28 15,0 28-15,0-28 16,28 0 31,28 28-31,0 0-1,0 0 1,0 0-1,0 0-15,-28 28 32,0 0-32,0 0 15,0 0-15,0 0 16,0 0-16,0 0 47,-28-84-16,28 0-15,0 28 15,0 0-15,0 0-16,28 28 31,28-28-31,-29 28 15,1 0 1,0 0 0,-28 28-1,0 0 1,0 28 0,-28-56-16,0 28 15,1-28-15,-1 28 16,0-28-16,0 0 15,0 0-15,-28 0 16,28 0-16,0-28 16,0 0-16,0 0 15,28 0 17,0 0-17,0 0 1,28 28-1,0 0-15,0 0 16,28 0-16,-28 0 16,28 56-16,0-28 15,-1 0-15,-27 0 16,-28 0-16,28 0 16,-28 0-1,0-1 1,0 1-16,-28-28 15,0 0-15,0 0 16,1 0-16,-1 0 16,-28 0-16,28 0 15,0-28-15,0-27 16,0 27 0,28 0-1,0-28 1,28 28-1,0 28-15,28-28 16,0 0 0,-28 28-16,-1 0 15,29 0-15,0 0 16,0 0-16,-28 0 16,0 28-1,-28 0 1,0 28-16,-28-28 15,-28-28 1,0 0 0,28 0-16,-28 0 15,29 0-15,-29 0 16,28 0-16,0-28 16,0 0-16,0 0 15,28 0-15,0 0 16,0 0-1,28 28 32,0 0-31,0 0-16,0 0 16,0 0-16,0 28 31,-28 0-16,0 0 1,-28 0 0,0-28-16,0 0 15,0 0-15,0 0 16,0 0 0,28-28 30,0 0-46,28 28 16,0 0 0,0 0-16,28 0 15,-28 0-15,27 0 16,1 0-16,-56 28 31,0 0-15,0 0-16,-28 0 15,0-28-15,0 0 16,-27 0 0,-1 0-16,28 0 15,0 0 1,0-28-16,0 28 16,0-28-16,28 0 31,0 0 0,28 28-15,0 28-1,0-28-15,0 28 16,0 0 0,-28 0-1,0 0 1,0 0-16,0 0 15,0-1 1,-28-27 0,0 0-1,-28 0-15,56-27 16,-28 27-16,0 0 16,28-28-16,0 0 15,0 0 1,0 0-16,0 0 15,28 28 1,28-28 0,-28 28-16,28 0 15,0 0-15,-1 0 16,1 0-16,0 0 16,-28 0-16,28 0 15,-56 28-15,0 0 16,0 0-1,0 0 1,0 0 0,-28-28-16,0 28 15,0-28-15,-28 0 16,28 0-16,-27 0 16,-1 0-16,0 0 15,0 0-15,0-28 16,28 0-16,0 0 15,28 0-15,0 0 16,0 0 0,0 0-16,28 28 15,0-28-15,0 28 16,0 0 0,0 0-16,0 0 15,28 0 1,0 28-16,-29-28 15,1 28-15,0-28 16,-28 28-16,28 0 16,-28 0-16,0 0 15,0 0 1,0 0 0,-28-28 15,0 0-16,0 0 1,1-28 0,27 0-1,0 0 1,0 0-16,27 28 16,1-28-1,0 28-15,0-28 16,0 28-1,0 0 17,-28 56-1,0-28-15,-28 0-16,0 0 15,0-28 1,0 0 15,0 0-31,1 0 16,27-28-1,-28 0-15,28 0 16,-28 28-16,28-28 62,28 28-30,0-28-32,-1 28 31,-54 0 63,-1 0-79,0 0 1,28-28 78,0 0-79,0 0 17,0 0-17,28 28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4:25:31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9134 0,'0'27'93,"0"1"-77,-28-28 0,0 0 30,28-28-14,0 1-1,0-1-15,0 0-1,0 56 79,0 27-63,-28-55-15,1 0 31,27-27 0,0-1-32,0 0-15,27 28 16,1 0-1,0 0 1,0 0 0,0 0-1,-28 28 1,0 0 0,0-1-16,0 1 31,0 0-31,-28-28 31,0 0-15,0 0-1,28-28 17,0 0-1,0 56 63,0 0-79,-28-28 16,1 0-15,-1 0 0,28-28 15,0 0-15,0 1-16,0-1 15,28 28 16,-1 0-15,29 0 0,-28 0-1,-28 28 1,0-1 0,0 1-1,0 0-15,0 0 16,-28-28-1,0 0 1,0 0 0,1 0-1,-1-28 1,28 0-16,-28 0 16,28 1-1,0-1 1,0 0-16,28 28 31,0 0-15,-1 0-1,1 0-15,0 28 16,-28 0 0,0-1-1,0 1-15,0 0 16,0 0-1,0 0 1,-28-28 15,0 0-31,1 0 16,-1 0 0,28-28-16,0 0 31,0 0-16,0 0 1,28 28-16,27-27 16,-27 27-16,0 0 15,28 0-15,0 0 16,-28 0-16,0 0 16,0 0-1,-28 27 16,0 1-31,-28 0 16,28 0-16,-28 0 16,0-28-16,0 28 15,-28-28-15,28 0 16,0 0 0,0 0-1,28-28 1,-28 0-1,28 0-15,0 0 16,0 0 15,28 28 1,0 0-17,0 0 1,-28 28 15,0 0 0,0 0-31,-28-28 0,0 28 16,0-28 0,1 0-1,-1 0-15,0 0 16,28-28-1,0 0 1,0 0 0,0 0-1,28 28 1,0 0-16,-1 0 16,1 0-16,0 0 15,0 0-15,0 0 16,0 0-16,-28 28 31,0 0-15,0 0-1,-28 0 1,-28-28-16,28 0 31,0 0-15,1-28-1,27 0 1,0 0 0,0-27-16,27 27 15,1 0 1,0 28 15,28 0-15,-28 28-1,0 0 1,-28-1 0,0 1-1,0 0 1,0 0-16,0 0 16,-28-28-1,0 0 1,0 0-1,0 0 1,0-28-16,0 0 16,28 0-16,-27 0 15,27 1-15,0-1 16,0 0 15,55 28 0,1 0-31,0 0 16,-28 0-16,56 28 16,-56-28-16,0 0 15,-1 28 1,-27-1 15,0 29-15,-27-56-1,-1 28 1,0-28 0,0 0-16,0 0 15,-28 0 1,28-28-16,0 0 16,0 0-1,0 1 1,28-1 31,28 28 0,0-28-47,0 28 31,0 0 0,-28 28 0,0 0-15,0-1 0,0-54 77,0-1-77,56 28 0,-28 0-1,0 0 1,0 0-1,-28 28 17,0-1-17,-28 1 1,0-28 15,-28 0-15,28-28-1,0 28 1,28-27 0,0-1-1,0 0 48,0 56-1,0 0-46,-28-28 0,28 27-16,-28-27 31,0 0-16,0 0 1,28-27 0</inkml:trace>
  <inkml:trace contextRef="#ctx0" brushRef="#br0" timeOffset="1">9186 7318 0,'28'28'16,"-28"0"15,0 0 0,0 0-15,-28-28-1,0 0 1,0 0 0,-28 0-16,28 0 15,28-28-15,-28 28 16,28-28 0,0 0-1,0 0-15,0 0 16,28 28-16,0 0 15,0 0-15,0-28 16,0 28-16,0 0 16,27 0-16,-27 0 15,0 0-15,0 0 16,0 0 0,-28 28-1,0 0 1,0 28-1,0-28-15,-28-28 16,0 28-16,0-28 16,0 28-16,1-28 31,-1 0-15,0 0-1,0 0-15,28-28 16,0 0-1,0 0 1,0 0 0,28 28-1,0 0 1,0 0-16,-1 0 16,1 0-16,0 0 15,0 0-15,0 0 16,0 0-16,-28 28 47,0 0-32,-28-28 1,-28 28-16,28-28 16,0 0-1,1 0-15,-1 0 16,28-28-1,0 0 1,0 0 0,0 0 15,28 28-15,-1 0-1,1 0 16,-28 28 1,-28 0-17,1-28 1,-1 0 0,0 0 15,28-28-16,0 0 1,0 0 0,0 0-16,28 28 47,0 0-32,-1 0 1,1 0-1,0 28 1,-28 0 15,0 0-15,-28 0 0,0-28-16,1 0 15,-1 0-15,0 0 16,0 0-1,0 0 1,28-28-16,-28 28 16,28-28-16,0 0 31,0 0-15,0 0-16,56 28 15,-28 0 1,0 0-1,0 0-15,-1 0 16,1 0-16,0 0 16,0 0-16,0 0 15,-28 28 1,0 0 0,0 0-1,0 0-15,0 0 16,0 0-1,0 0-15,-28-28 16,0 0-16,0 0 16,0 0-16,1 0 15,-1 0-15,0 0 16,-28 0-16,56-28 16,-28 28-1,28-28-15,0 0 16,0 0-1,0 0-15,0 0 32,28 28-32,0-28 15,28 28 1,-28 0 0,-1 0-16,1 0 15,0 0 1,0 0-1,-28 28 17,0 0-32,0 0 15,0 0-15,-28-28 16,0 28-16,0-28 16,1 0-1,-1 0-15,0 0 16,0 0-16,0 0 15,0 0-15,28-28 32,0 0-32,0 0 15,0 0-15,0 0 16,0 0 0,28 28-16,0 0 31,0 0-16,0 0-15,0 0 16,-1 0-16,1 0 16,0 28-16,0 0 15,0 0 1,-28 0-16,0 0 31,28 0-15,-28 0-1,-28-28 1,0 0 0,0 0-16,0 0 15,0 0-15,1 0 16,-1 0-16,0-28 16,28 0 15,0-28-16,28 28 1,0 28-16,-1-28 16,1 28-1,28 0-15,0 0 16,-28 0 0,0 0-16,0 0 15,0 0-15,0 0 16,-28 28 15,0 0-15,0 0-16,-56-28 15,28 0 1,-28 0-16</inkml:trace>
  <inkml:trace contextRef="#ctx0" brushRef="#br0" timeOffset="2">10945 10446 0,'27'0'0,"1"0"16,0 0-16,0 0 15,28 0-15,0 0 16,-28 0-16,0 0 16,-28 28-16,28-28 15,-28 28 1,0 0-16,0 0 16,0 0-16,-28 0 15,0-28 1,28 28-16,-28-28 15,0 0 1,0 0-16,-28 0 16,28-28-16,0 0 15,0 0-15,1 0 16,27 0-16,0 0 16,0 0-16,0 0 15,0 1 1,0-29-16,0 28 15,27 28-15,-27-28 16,28 28-16,0 0 16,0 0-16,0 0 15,0 0-15,0 28 16,-28 0 0,0 0-1,0 0-15,0-1 16,0 29-16,0-28 15,0 0-15,-28-28 16,0 28-16,0-28 16,0 0-16,0 0 15,-27 0-15,-1 0 16,56-28 0,-28 0-16,28 0 15,0 0 1,0 0-1,28 28 1,0 0-16,0 0 16,55 0-16,-27 0 15,-28 28 1,0 0-16,-28 0 16,28 0-16,-28 0 15,0 0 1,0 0-16,-28 0 15,0-28 1,0 0 0,0 0-16,-28 0 15,28-28 1,28 0-16,0 0 16,0 0-1,0 0 1,28 28 15,0 0-31,56 0 16,-56 0-16,0 0 15,0 28-15,-28 0 16,0 0 15,0 0-31,-28-28 16,0 0-1,0 0-15,0 0 16,0 0 0,0 0-16,-28-56 15,56 28-15,-27 0 16,27 0-16,-28 28 16,28-28-1,0 0 1,28 28-1,-1 0 1,29 0-16,-28 0 16,0 28-16,0-28 15,-28 28-15,28 0 16,-28 0 0,0 0-1,0 0 1,0 0-16,-28-28 15,0 0-15,0 0 16,-28 0 0,28-28-1,1 0 1,27 0-16,0 0 16,0 0-1,0 0 1,0 0-1,27 28 1,1 0-16,0 0 16,28 0-16,28 0 15,-56 0-15,0 28 16,0 0 0,-28 0-1,0 0 1,0 0-16,0 0 15,-28-28-15,0 28 16,0-28-16,0 0 16,-28 0-16,28 0 15,0-28-15,0 28 16,28-28-16,-28 0 16,28 0-16,0 0 15,0 0 1,0 0 15,28 28 0,-28 28-15,28-28-16,-28 28 31,0 0-15,0 0-1,-28-28 32,0 0-47,28-28 16,-27 0-16,27 0 16,0 0-1,0 1 1,0-1-1,27 28 1,1 0 0,0 0-16,0 0 15,0 0-15,0 28 16,-28-1 0,0 1-1,0 0 1,-28 0-1,0-28 1,-28 0 0,28 0-1,1-28-15,-1 28 16,28-28-16,0 0 16,0 1-1,0-1 1,0 0-16,28 28 31,-1 0-31,1 0 16,28 0-16,0 0 15,0 0-15,-28 0 16,0 28-16,28-28 16,-56 28-16,0-1 15,0 1 1,0 0-1,0 0-15,0 0 16,0 0-16,0 0 16,-28-28-1,0 0 1,0 0-16,0 0 16,0-28-1,0 28-15,28-28 16,-28 0-16,28 0 15,0 0-15,-28 0 16,28 1 0,0-1-16,0 0 15,0 0 1</inkml:trace>
  <inkml:trace contextRef="#ctx0" brushRef="#br0" timeOffset="3">13792 8994 0,'0'-28'94,"0"0"-94,0 0 16,0 0-16,0 0 15,28 0 1,0 28 62,-28 28-62,0 0-1,0 0-15,0 28 16,0-28-16,-28-28 16,0 28-1,0-28-15,1 0 16,-1 0 0,0 0-16,28-28 15,-28 0 1,28 0-16,0 0 15,0 0 1,0 0-16,0 0 31,28 28 1,28 0-32,-29 0 15,1 28 1,0 0-16,-28 0 15,28 0-15,-28 0 16,0 0 0,0 0-16,-28 0 15,-28-28 1,29 0 0,-29 0-16,28 0 15,-28 0-15,28 0 16,28-28-16,-28 0 15,28-28 1,0 28-16,0 0 16,0-28-16,28 28 15,0 28 1,-28-28-16,28 28 16,0 0-1,0 0 1,0 0-16,-28 28 0,28 0 15,-28 28 1,27-28-16,-27 0 16,0 0-16,0 0 15,0 0-15,0 0 16,0 28-16,0-28 16,-27-28-16,-1 0 15,0 0 1,0 0-16,-28 0 15,28-28-15,0 28 16,28-28-16,-28 0 16,28 0-16,0 0 15,0 0 1,0 0 0,28 28-1,28 0-15,-28 0 16,28 0-16,-28 0 15,0 56 1,27-28-16,-55 0 16,28 0-16,-28 0 15,0 0 1,0-1 0,-28 1-16,0-28 15,1 0 1,-1 0-16,0 0 15,0 0-15,0 0 16,0-28-16,28 1 16,0-1-16,0 0 15,0 0 1,0 0 0,0 0-16,28 28 15,0 0 1,0 0-16,0 0 15,0 0-15,-1 0 16,29 0-16,-56 28 31,0 0-15,0 0 0,0 0-16,-28-28 15,0 0 1,1 0-1,-1 0-15,0 0 16,28-28 0,0 0-16,0 0 15,0 0 1,0 0 0,28 28 15,0 0-31,-1 0 15,1 0 1,0 28 0,-28 0-1,0 0 1,-28-28 15,0 0-15,1 0-1,27-28 1,0 0 0,0 0-16,0 0 15,0 0 17,27 28-1,1 0-16,0 0 1,-28 28 0,28-28-16,-28 28 15,0 0 1,0 0 15,-28-28-15,0 0-16,0 0 15,1 0 1,-1 0 0,0 0-1,28-28 1,0 0 78,-28 28-79</inkml:trace>
  <inkml:trace contextRef="#ctx0" brushRef="#br0" timeOffset="4">16556 8491 0,'0'28'46,"0"0"-30,0 0 0,-28 0-1,1-28 1,-1 0 0,0 0-16,0 0 15,0 0 1,28-28-16,-28 28 15,28-28 1,0 0 0,28 0-1,0 28 1,0 0-16,0 0 16,0 0-16,-1 0 15,1 0 16,-28 28 1,0 0-32,-28 0 15,1 0 1,-1-28 0,0 0-1,0 0 1,0 0-16,0-28 15,0 28-15,0-28 16,28 0 31,28 28-31,0 0-1,0 0 1,0 0-1,0 0-15,-28 28 32,0 0-32,0 0 15,0 0-15,0 0 16,0 0-16,0 0 47,-28-84-16,28 0-15,0 28 15,0 0-15,0 0-16,28 28 31,28-28-31,-29 28 15,1 0 1,0 0 0,-28 28-1,0 0 1,0 28 0,-28-56-16,0 28 15,1-28-15,-1 28 16,0-28-16,0 0 15,0 0-15,-28 0 16,28 0-16,0-28 16,0 0-16,0 0 15,28 0 17,0 0-17,0 0 1,28 28-1,0 0-15,0 0 16,28 0-16,-28 0 16,28 56-16,0-28 15,-1 0-15,-27 0 16,-28 0-16,28 0 16,-28 0-1,0-1 1,0 1-16,-28-28 15,0 0-15,0 0 16,1 0-16,-1 0 16,-28 0-16,28 0 15,0-28-15,0-27 16,0 27 0,28 0-1,0-28 1,28 28-1,0 28-15,28-28 16,0 0 0,-28 28-16,-1 0 15,29 0-15,0 0 16,0 0-16,-28 0 16,0 28-1,-28 0 1,0 28-16,-28-28 15,-28-28 1,0 0 0,28 0-16,-28 0 15,29 0-15,-29 0 16,28 0-16,0-28 16,0 0-16,0 0 15,28 0-15,0 0 16,0 0-1,28 28 32,0 0-31,0 0-16,0 0 16,0 0-16,0 28 31,-28 0-16,0 0 1,-28 0 0,0-28-16,0 0 15,0 0-15,0 0 16,0 0 0,28-28 30,0 0-46,28 28 16,0 0 0,0 0-16,28 0 15,-28 0-15,27 0 16,1 0-16,-56 28 31,0 0-15,0 0-16,-28 0 15,0-28-15,0 0 16,-27 0 0,-1 0-16,28 0 15,0 0 1,0-28-16,0 28 16,0-28-16,28 0 31,0 0 0,28 28-15,0 28-1,0-28-15,0 28 16,0 0 0,-28 0-1,0 0 1,0 0-16,0 0 15,0-1 1,-28-27 0,0 0-1,-28 0-15,56-27 16,-28 27-16,0 0 16,28-28-16,0 0 15,0 0 1,0 0-16,0 0 15,28 28 1,28-28 0,-28 28-16,28 0 15,0 0-15,-1 0 16,1 0-16,0 0 16,-28 0-16,28 0 15,-56 28-15,0 0 16,0 0-1,0 0 1,0 0 0,-28-28-16,0 28 15,0-28-15,-28 0 16,28 0-16,-27 0 16,-1 0-16,0 0 15,0 0-15,0-28 16,28 0-16,0 0 15,28 0-15,0 0 16,0 0 0,0 0-16,28 28 15,0-28-15,0 28 16,0 0 0,0 0-16,0 0 15,28 0 1,0 28-16,-29-28 15,1 28-15,0-28 16,-28 28-16,28 0 16,-28 0-16,0 0 15,0 0 1,0 0 0,-28-28 15,0 0-16,0 0 1,1-28 0,27 0-1,0 0 1,0 0-16,27 28 16,1-28-1,0 28-15,0-28 16,0 28-1,0 0 17,-28 56-1,0-28-15,-28 0-16,0 0 15,0-28 1,0 0 15,0 0-31,1 0 16,27-28-1,-28 0-15,28 0 16,-28 28-16,28-28 62,28 28-30,0-28-32,-1 28 31,-54 0 63,-1 0-79,0 0 1,28-28 78,0 0-79,0 0 17,0 0-17,28 28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4:25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4886 10223 0,'0'0'0,"28"-28"31,-28-28 1,28 56 77,0 0-78,-28 28-15,0 0-16,0 0 15,0 28 1,0-28 0,-28-28-16,0 0 31,28-28 47,0 0-62,0 0-1,0 0 1,0 0 15,0 56 47,0 0-62,0 0 0,0 0-1,-28-28-15,0 0 63,28-28-1,0 0-62,28 0 31,0 28 1,-28 28-1,0 0-15,0 0-1,0 0-15,-28-28 16,0 0 15,28-28 16,0 0-31,0 0-1,0 0-15,28 0 16,-28 0-1,28 28 1,0 0 31,-28 28-31,0 0-1,0 0-15,0 0 16,-28-28 31,0 0-16,0-28 0,28 0-15,0 0 15,28 28 0,0 0-15,0 0 0,-28 28 15,0 0 0,0 0-31,0 0 16,0 0-1,-28-28-15,0 28 16,0-28 0,0 0-1,0 0-15,0 0 16,0-28-1,28-28-15,0 28 16,0 0 0,0 0-1,0 0-15,28 28 16,0-28-16,0 28 16,0 0-16,0 0 15,0 0 1,0 0-1,-28 28 1,0 0 0,0 0-16,0 0 15,0 0-15,0 0 16,0 0 0,0 0-16,0 0 15,-28-28-15,0 0 31,0 0 1,28-28-17,0 0 1,0 0-16,0 0 16,0 0-16,0 0 15,0 0 1,28 28-16,28-28 15,-28 28-15,0 0 16,-28 28 31,0 0-31,0 0-16,0 0 15,0 0 1,-28 0-1,0-28 17,0 0-32,0 0 31,28-28 0,0 0-15,0 0-1,28 0 1,0 28-16,0 0 16,-28 56 46,0-28-62,0 0 16,-28 0-16,0-28 15,0 0 17,0-28 15</inkml:trace>
  <inkml:trace contextRef="#ctx0" brushRef="#br0" timeOffset="2040.2725">5835 8016 0,'-28'0'31,"0"0"-31,28-28 16,-28 28-16,28-28 31,0 0 0,0 1-31,0-1 16,28 0-1,0 0 1,0 28 46,0 0-46,-28 28-16,0 0 16,0 0-1,0-1-15,0 1 16,0 0-16,0 0 16,-28 0-1,0-28 1,0 0 31,28-28-32,0 0 1,0 0 0,0 0-1,28 28 1,0 0-16,0 0 15,28 0-15,-28 0 16,0 0 0,-28 28 15,0 28-15,0-28-1,-28 0 1,0-28 15,0 0-15,0 0-1,0 0-15,28-28 16,0 0-16,0 0 16,0 0-1,0 0 1,0 1-16,28 27 15,28-28 1,-28 28 0,-28 28 31,0-1-32,0 1-15,0 0 16,-28 0-1,0-28 32,28-28-15,0 0-17,0-27-15,0 27 16,0 0-1,28 28 1,-28 28 47,0 27-48,0-27-15,-28-28 16,28 28-1,-28-28-15,0 0 63</inkml:trace>
  <inkml:trace contextRef="#ctx0" brushRef="#br0" timeOffset="4584.41">6617 6983 0,'0'-28'63,"0"-28"-48,28 56 1,0 0 0,0 0-1,0 0 1,-28 28 31,0 0-32,0 0-15,-28 0 16,0-28-16,-56 28 16,56-28-1,0 0-15,0 0 16,-28 0-16,29 0 16,-1-28-16,0 0 15,0 0-15,28 0 16,0 0-1,0 0 17,0 0-32,28 28 31,0 0-31,0 0 16,-1 0-16,1 0 15,28 28-15,-56 0 16,28 0-16,-28 0 15,0 0 1,0 28-16,0-28 16,-28-1-1,0 1-15,0-28 16,0 28-16,-27 0 16,27-28-16,0 0 15,0 0-15,0 0 16,0 0-16,0-28 15,28 0 1,0 0-16,0 1 16,0-1-16,0-28 15,0 28-15,28 28 16,28-28-16,-28 28 16,28 0-16,-1 0 15,1 0-15,28 0 16,-56 0-16,0 0 15,0 28-15,-28 0 16,0 0-16,0 0 16,0 27-16,-28-55 15,0 28-15,0-28 16,0 28-16,-28-28 16,28 0-1,0 0-15,-27 0 16,27-28-1,28 0 1,0 1 0,0-1-16,0 0 15,28 28 1,0 0 0,-1 0-16,1 0 15,0 0-15,0 0 16,0 0-16,0 28 15,-28 27 17,-28-27-17,0-28 1,0 0 0,0 0-1,0 0 1,28-28-1,0 1-15,0-1 16,0 0 0,0 0-16,28 28 15,0 0 1,0 0-16,0 0 16,28 0-1,-28 0-15,0 0 16,-28 28-16,0 0 15,0 0 17,-56-28-17,28 0 1,0 0 0,0 0-1,28-28 16,0 0-15,0 0 0</inkml:trace>
  <inkml:trace contextRef="#ctx0" brushRef="#br0" timeOffset="6848.7104">8180 8100 0,'28'0'15,"0"0"17,-28 28-17,0 0 1,0 0 46,-28-56-46,28 0 0,0 0-1,0 0 1,0 0-1,0 0-15,28 28 32,0 0-17,0 0 1,0 0-16,-28 28 16,28-28-16,-28 28 15,0 0 1,0 0-1,0 0 1,-28-28-16,0 0 16,0 0-16,-28 0 15,1 0-15,27 0 16,0 0-16,-28 0 16,28 0-16,0-28 15,28 0 16,0 0-31,0 0 16,0-28-16,0 28 16,28 28-1,0 0 1,0 0-16,0 0 16,0 0-16,0 0 15,27 0-15,-27 0 16,-28 28-16,28 0 15,-28 0-15,28-28 16,-28 28-16,0 0 16,0 0-1,0 0-15,0 0 16,-28 0 0,0-28-1,0 0-15,0 0 16,1 0-1,-1 0 1,28-28 0,0 0-16,0 0 15,0 0 1,0 0 0,28 28-16,-1-28 15,1 28 1,0 0-16,0 0 15,28 0-15,-28 0 16,-28 28-16,0 0 31,0 0-15,0 0-16,-28 0 16,0-28-1,0 0 1,0 0-1,0 0 1,28-28 0,0 0-16,0 0 15,0 0-15,0 0 16,28 28 15,0 0-31,0 0 16,28 0-1,-28 28-15,-28 0 16,0 0 15,0 0 1,-28-28 30,28-28-46</inkml:trace>
  <inkml:trace contextRef="#ctx0" brushRef="#br0" timeOffset="8840.1554">8767 9161 0,'0'-27'31,"0"-1"-16,28-28 1,-28 28 0,28 0-16,0 0 15,-1 28 32,1 0-16,0 0-31,-28 28 32,0 0-17,0 0 1,0 0-16,0 28 16,-28-29-1,-27-27-15,-1 28 16,28-28-16,0 0 15,-28 0-15,28 0 16,-28 0-16,28-28 16,28 1-1,0-1-15,0-28 16,0 28 0,28 28-16,0-28 15,0 0 1,0 28-1,0 0-15,0 0 16,0 0 0,0 0-16,0 0 15,0 0 1,-28 28 0,0 0-1,0 0 1,0 0-1,-28-28 1,0 28-16,0-28 16,0 0-16,0 0 15,-28 0-15,0 0 16,28 0-16,0-28 16,1 0-16,27 0 15,0 0 1,0 0-1,27 28 1,1 0 0,0 0-16,0 0 15,28 0-15,-28 0 16,0 28-16,0-28 16,-28 28-16,0 0 15,0 0 1,0 0-1,-28-28 1,0 0 0,0 0-16,0 0 15,0 0-15,0 0 32,28-28-1,0 0-16,0 0-15,28 28 16,0 0-16,28 0 16,0 0-16,0 0 15,-28 28-15,-1-28 16,1 28-16,-28 0 47,-28-28-32,1 0 1,-1 0-16,0 0 16,0 0-16,0 0 15,28-28-15,0 0 16,0 0 15,0 0-15,28 28 15,0 0-15,0 0-16,0 0 15,-28 28-15,0 0 16,0 0 0,0 0-1,0 0-15,-28-28 31,0 0 1</inkml:trace>
  <inkml:trace contextRef="#ctx0" brushRef="#br0" timeOffset="11464.0389">10079 11396 0,'0'-28'110,"0"0"-95,28 28 17,0 0-17,0 0-15,0 0 16,0 0 15,-28 56 0,-28-28-15,28 0 0,-28-28-16,0 28 15,0-28 1,0 0 0,0 0-16,-28 0 15,28 0-15,0-28 16,-27 28-16,55-28 15,0 0-15,0 0 16,0 0 0,0 0-1,0 0-15,28 28 16,-1 0 0,1 0-1,0 0-15,0 0 16,0 0-16,28 0 15,-56 56-15,28-56 16,-28 28-16,28 0 16,-28 0-1,0 0 1,0 0 0,-28-28-1,0 0 1,0 0-16,0 0 15,-28 0-15,28 0 16,0-28-16,28 0 16,-27 0-16,27 0 15,0 0 1,0 0 0,27 28 15,1 0-31,0 0 15,28 0-15,-28 0 16,0 28-16,0 0 16,-28 0-1,0 0 1,0 0-16,0 0 16,-28-28-1,0 0 1,0 0-16,0 0 15,0-28-15,0 28 16,0-56 0,28 28-1,0 0 1,28 28 15,0 0-15,28 0-16,0 0 15,-28 0-15,28 28 16,-28 0 0,-28 0-16,0 0 31,0 0-15,-28-28-1,0 0 1,0 0-16,0 0 15,0 0-15,28-28 16,-28 0-16,28 0 16,0 0-1,0 0 1,28 28 15,0 0-31,28 0 16,0 0-16,-28 0 15,27 28 1,-55 0 0,28 0-16,-28 0 31,-28 0-15,0 0-16,1-28 15,-1 0 1,0 0-16,0 0 15,0 0-15,28-28 16,-28 28-16,28-28 16,0 0-1,0 0 1,28 28 15,0 0-31,0 0 16,28 0-16,-29 0 15,1 28-15,0-28 16,-28 28 0,0 0-1,0 0 17,-28-28-1,-27 0-31,27 0 15,0-28-15,0 0 16,0 0-16,0 0 16,0 28-16,28-28 15</inkml:trace>
  <inkml:trace contextRef="#ctx0" brushRef="#br0" timeOffset="13527.9449">11196 11759 0,'-28'28'16,"28"-56"78,0 0-79,28 0 1,0 28-16,28-28 15,-28 28 1,-1 0-16,1 0 16,0 0-16,0 0 15,0 0 1,-28 28 0,0 0-16,0 0 15,0 0 1,-28-28-1,0 0-15,0 0 16,-27 0 0,27 0-1,-28-28-15,28 0 16,0-28-16,0 28 16,0-27-16,28 27 15,0 0-15,0 0 16,0 0-1,28 28 17,0 0-17,28 0-15,-28 0 16,0 28-16,0 0 16,-28 0 15,0 0-16,0 0-15,-28-28 16,0 27-16,0-27 16,0 0-16,0 0 31,0 0-31,28-27 31,0-1 0,28 28-15,0 0 0,0 0-16,0 0 15,0 0-15,-28 28 16,0-1 0,0 1-1,-28 0-15,0-28 16,0 28-16,0-28 15,0 0 1,0 0 0,28-28-1,0 0 1,0-27-16,28 27 16,0 28 15,0 0-31,28 0 15,-28 0-15,0 0 16,-28 28-16,27-28 16,-27 27-16,28 1 15,-28 0 17,0 0-17,-28-28 1,1 0-16,-1 0 15,-28 0-15,28 0 16,0-28 0,28 0-1,0 0 1</inkml:trace>
  <inkml:trace contextRef="#ctx0" brushRef="#br0" timeOffset="15280.3132">11726 10418 0,'0'-27'62,"28"-1"-46,-28 0 0,28 28-16,-28-28 15,28 28 1,0 0 0,0 0-1,0 0 1,0 0-16,-28 28 15,0 0 1,0 0 0,0-1-1,-28 1 1,0-28 0,0 0-16,0 0 15,-28 0 1,28-28-1,0 1 1,28-1-16,0 0 16,0 0-1,0 0 1,0 0-16,28 28 31,0 0-31,28 0 16,-28 0-16,0 0 15,0 0 1,0 28-16,-28 0 31,0 0-15,-28 0-16,0 0 16,0-28-16,0 27 15,0-27 1,0 0-16,0 0 15,0 0-15,-27 0 16,27 0-16,28-27 16,-28 27-16,28-28 15,0 0 1,0 0 15,56 28 0,-29 0-31,1 28 16,0-28-16,0 28 16,-28 0-1,0-1 1,0 1-16,0 0 16,0 0-1,-28-28 16,0 0-15,0 0 0,28-28-1,0 0 1,0 0-16,0 1 16,0-1-1,28 28 1,0 0-16,0 0 15,0 0-15,0 0 32,-28 28-1,-28-28 16,0 0-32,0 0 1,0 0-16</inkml:trace>
  <inkml:trace contextRef="#ctx0" brushRef="#br0" timeOffset="17312.4512">12592 7681 0,'0'28'141,"-28"-28"-79,28-28-31,0 0-15,0 0-16,0 0 16,28 28 15,0 0-16,0 0 1,0 0-16,-1 28 16,1 0-1,-28 0 17,0 0-17,0 0 1,0 0-16,-28-28 15,1 0-15,-1 0 16,0 0-16,0 0 16,0 0-1,0 0 1,0 0-16,28-28 16,0 0 15,0 0-16,28 28 17,0 0-17,28 0-15,-28 0 16,0 0-16,-1 28 16,1-28-16,-28 28 15,28-28-15,-28 28 16,0 0-1,0 0 1,-28-28 0,0 0-1,1 0 1,-1 0-16,0 0 16,-28 0-16,28-28 15,0 0-15,0 0 16,0 0-1,28 0 1,0 0 0,28 28 15,0 0-15,0 0-16,0 0 15,0 0-15,0 0 16,28 28-16,-56 0 15,0 0 17,-28-28 30,0 0-46,0 0-16,28-56 31,0 28-15,0 0-1,0 0 1,28 28 15,0 0-31,0 0 16,-1 0-1,-27 28-15,0 0 32,0 0-32,0 0 15,0 0 1,-27-28 15,-1 0-15,0 0-16,28-28 31,0 0-31,0 0 31</inkml:trace>
  <inkml:trace contextRef="#ctx0" brushRef="#br0" timeOffset="20320.6907">13848 7346 0,'0'28'140,"0"0"-109,-28-28 1,0 0-17,0 0 1,1 0-16,27-28 16,0 0 15,27 28 16,1 0-47,0 0 15,0 0 1,0 0 0,-28 28 15,0 0-31,-28 0 15,28 0 1,-28-28 15,0 0-15,0 0 0,28-28 46,28 28-31,0 0-31,0 0 16,0 0 62,-56 0-47,0 0-15,0 0-16,0-28 16,1 0-16,-1 0 15,0 0-15,0 28 16,28-28-16,28 28 94,0 28-79,0 0 1,-1 0-1,-27 0 48,-27-28-32,-1 0-15,0 0 15,28-28-15,0 0-1,0 0 1,28 28 15,0 0-31,-1 0 16,-27 28 46,0 0-46,0 0 0,-27-28 30,-1 0-30,0 0-16,0-28 16,28 0 46,28 28-31,0 0-31,0 0 16,-1 0-16,1 0 16,28 0-16,-28 0 15,0 0 1,-28 28-16,0 0 31,0 0-15,-28-28 15,0 0-15,0 0 15,0 0-15,28-28 15,0 0-31,0 0 15,0 0 1,28 0 0,0 28 15,0 0-31,0 0 31,-28 28 0,0 0-15,0 0 0,0 0-1,-28-28 1,0 0-16,0 0 16,0 0-16,0 0 15,-27 0-15,27 0 16,-28 0-16,56-28 15,-28 28 1,28-28 0,0 0-1,28 0 1,0 28 0,0 0-1,0 0-15,0 0 16,-1 0-16,1 0 15,0 0 1,0 0-16,0 0 16,-28 28-1,0 0 1,0 0-16,0 0 16,0 0-16,0 0 15,0 0 1,-28-1-1,0-27 17,0 0-17,0 0-15,1 0 16,-1 0 0,28-27-1,0-1-15,0 0 31,0 0-31,0 0 16,0 0 0,28 28-16,-1-28 15,1 28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6T14:26:41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9134 0,'0'27'93,"0"1"-77,-28-28 0,0 0 30,28-28-14,0 1-1,0-1-15,0 0-1,0 56 79,0 27-63,-28-55-15,1 0 31,27-27 0,0-1-32,0 0-15,27 28 16,1 0-1,0 0 1,0 0 0,0 0-1,-28 28 1,0 0 0,0-1-16,0 1 31,0 0-31,-28-28 31,0 0-15,0 0-1,28-28 17,0 0-1,0 56 63,0 0-79,-28-28 16,1 0-15,-1 0 0,28-28 15,0 0-15,0 1-16,0-1 15,28 28 16,-1 0-15,29 0 0,-28 0-1,-28 28 1,0-1 0,0 1-1,0 0-15,0 0 16,-28-28-1,0 0 1,0 0 0,1 0-1,-1-28 1,28 0-16,-28 0 16,28 1-1,0-1 1,0 0-16,28 28 31,0 0-15,-1 0-1,1 0-15,0 28 16,-28 0 0,0-1-1,0 1-15,0 0 16,0 0-1,0 0 1,-28-28 15,0 0-31,1 0 16,-1 0 0,28-28-16,0 0 31,0 0-16,0 0 1,28 28-16,27-27 16,-27 27-16,0 0 15,28 0-15,0 0 16,-28 0-16,0 0 16,0 0-1,-28 27 16,0 1-31,-28 0 16,28 0-16,-28 0 16,0-28-16,0 28 15,-28-28-15,28 0 16,0 0 0,0 0-1,28-28 1,-28 0-1,28 0-15,0 0 16,0 0 15,28 28 1,0 0-17,0 0 1,-28 28 15,0 0 0,0 0-31,-28-28 0,0 28 16,0-28 0,1 0-1,-1 0-15,0 0 16,28-28-1,0 0 1,0 0 0,0 0-1,28 28 1,0 0-16,-1 0 16,1 0-16,0 0 15,0 0-15,0 0 16,0 0-16,-28 28 31,0 0-15,0 0-1,-28 0 1,-28-28-16,28 0 31,0 0-15,1-28-1,27 0 1,0 0 0,0-27-16,27 27 15,1 0 1,0 28 15,28 0-15,-28 28-1,0 0 1,-28-1 0,0 1-1,0 0 1,0 0-16,0 0 16,-28-28-1,0 0 1,0 0-1,0 0 1,0-28-16,0 0 16,28 0-16,-27 0 15,27 1-15,0-1 16,0 0 15,55 28 0,1 0-31,0 0 16,-28 0-16,56 28 16,-56-28-16,0 0 15,-1 28 1,-27-1 15,0 29-15,-27-56-1,-1 28 1,0-28 0,0 0-16,0 0 15,-28 0 1,28-28-16,0 0 16,0 0-1,0 1 1,28-1 31,28 28 0,0-28-47,0 28 31,0 0 0,-28 28 0,0 0-15,0-1 0,0-54 77,0-1-77,56 28 0,-28 0-1,0 0 1,0 0-1,-28 28 17,0-1-17,-28 1 1,0-28 15,-28 0-15,28-28-1,0 28 1,28-27 0,0-1-1,0 0 48,0 56-1,0 0-46,-28-28 0,28 27-16,-28-27 31,0 0-16,0 0 1,28-27 0</inkml:trace>
  <inkml:trace contextRef="#ctx0" brushRef="#br0" timeOffset="1">9186 7318 0,'28'28'16,"-28"0"15,0 0 0,0 0-15,-28-28-1,0 0 1,0 0 0,-28 0-16,28 0 15,28-28-15,-28 28 16,28-28 0,0 0-1,0 0-15,0 0 16,28 28-16,0 0 15,0 0-15,0-28 16,0 28-16,0 0 16,27 0-16,-27 0 15,0 0-15,0 0 16,0 0 0,-28 28-1,0 0 1,0 28-1,0-28-15,-28-28 16,0 28-16,0-28 16,0 28-16,1-28 31,-1 0-15,0 0-1,0 0-15,28-28 16,0 0-1,0 0 1,0 0 0,28 28-1,0 0 1,0 0-16,-1 0 16,1 0-16,0 0 15,0 0-15,0 0 16,0 0-16,-28 28 47,0 0-32,-28-28 1,-28 28-16,28-28 16,0 0-1,1 0-15,-1 0 16,28-28-1,0 0 1,0 0 0,0 0 15,28 28-15,-1 0-1,1 0 16,-28 28 1,-28 0-17,1-28 1,-1 0 0,0 0 15,28-28-16,0 0 1,0 0 0,0 0-16,28 28 47,0 0-32,-1 0 1,1 0-1,0 28 1,-28 0 15,0 0-15,-28 0 0,0-28-16,1 0 15,-1 0-15,0 0 16,0 0-1,0 0 1,28-28-16,-28 28 16,28-28-16,0 0 31,0 0-15,0 0-16,56 28 15,-28 0 1,0 0-1,0 0-15,-1 0 16,1 0-16,0 0 16,0 0-16,0 0 15,-28 28 1,0 0 0,0 0-1,0 0-15,0 0 16,0 0-1,0 0-15,-28-28 16,0 0-16,0 0 16,0 0-16,1 0 15,-1 0-15,0 0 16,-28 0-16,56-28 16,-28 28-1,28-28-15,0 0 16,0 0-1,0 0-15,0 0 32,28 28-32,0-28 15,28 28 1,-28 0 0,-1 0-16,1 0 15,0 0 1,0 0-1,-28 28 17,0 0-32,0 0 15,0 0-15,-28-28 16,0 28-16,0-28 16,1 0-1,-1 0-15,0 0 16,0 0-16,0 0 15,0 0-15,28-28 32,0 0-32,0 0 15,0 0-15,0 0 16,0 0 0,28 28-16,0 0 31,0 0-16,0 0-15,0 0 16,-1 0-16,1 0 16,0 28-16,0 0 15,0 0 1,-28 0-16,0 0 31,28 0-15,-28 0-1,-28-28 1,0 0 0,0 0-16,0 0 15,0 0-15,1 0 16,-1 0-16,0-28 16,28 0 15,0-28-16,28 28 1,0 28-16,-1-28 16,1 28-1,28 0-15,0 0 16,-28 0 0,0 0-16,0 0 15,0 0-15,0 0 16,-28 28 15,0 0-15,0 0-16,-56-28 15,28 0 1,-28 0-16</inkml:trace>
  <inkml:trace contextRef="#ctx0" brushRef="#br0" timeOffset="2">10945 10446 0,'27'0'0,"1"0"16,0 0-16,0 0 15,28 0-15,0 0 16,-28 0-16,0 0 16,-28 28-16,28-28 15,-28 28 1,0 0-16,0 0 16,0 0-16,-28 0 15,0-28 1,28 28-16,-28-28 15,0 0 1,0 0-16,-28 0 16,28-28-16,0 0 15,0 0-15,1 0 16,27 0-16,0 0 16,0 0-16,0 0 15,0 1 1,0-29-16,0 28 15,27 28-15,-27-28 16,28 28-16,0 0 16,0 0-16,0 0 15,0 0-15,0 28 16,-28 0 0,0 0-1,0 0-15,0-1 16,0 29-16,0-28 15,0 0-15,-28-28 16,0 28-16,0-28 16,0 0-16,0 0 15,-27 0-15,-1 0 16,56-28 0,-28 0-16,28 0 15,0 0 1,0 0-1,28 28 1,0 0-16,0 0 16,55 0-16,-27 0 15,-28 28 1,0 0-16,-28 0 16,28 0-16,-28 0 15,0 0 1,0 0-16,-28 0 15,0-28 1,0 0 0,0 0-16,-28 0 15,28-28 1,28 0-16,0 0 16,0 0-1,0 0 1,28 28 15,0 0-31,56 0 16,-56 0-16,0 0 15,0 28-15,-28 0 16,0 0 15,0 0-31,-28-28 16,0 0-1,0 0-15,0 0 16,0 0 0,0 0-16,-28-56 15,56 28-15,-27 0 16,27 0-16,-28 28 16,28-28-1,0 0 1,28 28-1,-1 0 1,29 0-16,-28 0 16,0 28-16,0-28 15,-28 28-15,28 0 16,-28 0 0,0 0-1,0 0 1,0 0-16,-28-28 15,0 0-15,0 0 16,-28 0 0,28-28-1,1 0 1,27 0-16,0 0 16,0 0-1,0 0 1,0 0-1,27 28 1,1 0-16,0 0 16,28 0-16,28 0 15,-56 0-15,0 28 16,0 0 0,-28 0-1,0 0 1,0 0-16,0 0 15,-28-28-15,0 28 16,0-28-16,0 0 16,-28 0-16,28 0 15,0-28-15,0 28 16,28-28-16,-28 0 16,28 0-16,0 0 15,0 0 1,0 0 15,28 28 0,-28 28-15,28-28-16,-28 28 31,0 0-15,0 0-1,-28-28 32,0 0-47,28-28 16,-27 0-16,27 0 16,0 0-1,0 1 1,0-1-1,27 28 1,1 0 0,0 0-16,0 0 15,0 0-15,0 28 16,-28-1 0,0 1-1,0 0 1,-28 0-1,0-28 1,-28 0 0,28 0-1,1-28-15,-1 28 16,28-28-16,0 0 16,0 1-1,0-1 1,0 0-16,28 28 31,-1 0-31,1 0 16,28 0-16,0 0 15,0 0-15,-28 0 16,0 28-16,28-28 16,-56 28-16,0-1 15,0 1 1,0 0-1,0 0-15,0 0 16,0 0-16,0 0 16,-28-28-1,0 0 1,0 0-16,0 0 16,0-28-1,0 28-15,28-28 16,-28 0-16,28 0 15,0 0-15,-28 0 16,28 1 0,0-1-16,0 0 15,0 0 1</inkml:trace>
  <inkml:trace contextRef="#ctx0" brushRef="#br0" timeOffset="3">13792 8994 0,'0'-28'94,"0"0"-94,0 0 16,0 0-16,0 0 15,28 0 1,0 28 62,-28 28-62,0 0-1,0 0-15,0 28 16,0-28-16,-28-28 16,0 28-1,0-28-15,1 0 16,-1 0 0,0 0-16,28-28 15,-28 0 1,28 0-16,0 0 15,0 0 1,0 0-16,0 0 31,28 28 1,28 0-32,-29 0 15,1 28 1,0 0-16,-28 0 15,28 0-15,-28 0 16,0 0 0,0 0-16,-28 0 15,-28-28 1,29 0 0,-29 0-16,28 0 15,-28 0-15,28 0 16,28-28-16,-28 0 15,28-28 1,0 28-16,0 0 16,0-28-16,28 28 15,0 28 1,-28-28-16,28 28 16,0 0-1,0 0 1,0 0-16,-28 28 0,28 0 15,-28 28 1,27-28-16,-27 0 16,0 0-16,0 0 15,0 0-15,0 0 16,0 28-16,0-28 16,-27-28-16,-1 0 15,0 0 1,0 0-16,-28 0 15,28-28-15,0 28 16,28-28-16,-28 0 16,28 0-16,0 0 15,0 0 1,0 0 0,28 28-1,28 0-15,-28 0 16,28 0-16,-28 0 15,0 56 1,27-28-16,-55 0 16,28 0-16,-28 0 15,0 0 1,0-1 0,-28 1-16,0-28 15,1 0 1,-1 0-16,0 0 15,0 0-15,0 0 16,0-28-16,28 1 16,0-1-16,0 0 15,0 0 1,0 0 0,0 0-16,28 28 15,0 0 1,0 0-16,0 0 15,0 0-15,-1 0 16,29 0-16,-56 28 31,0 0-15,0 0 0,0 0-16,-28-28 15,0 0 1,1 0-1,-1 0-15,0 0 16,28-28 0,0 0-16,0 0 15,0 0 1,0 0 0,28 28 15,0 0-31,-1 0 15,1 0 1,0 28 0,-28 0-1,0 0 1,-28-28 15,0 0-15,1 0-1,27-28 1,0 0 0,0 0-16,0 0 15,0 0 17,27 28-1,1 0-16,0 0 1,-28 28 0,28-28-16,-28 28 15,0 0 1,0 0 15,-28-28-15,0 0-16,0 0 15,1 0 1,-1 0 0,0 0-1,28-28 1,0 0 78,-28 28-79</inkml:trace>
  <inkml:trace contextRef="#ctx0" brushRef="#br0" timeOffset="4">16556 8491 0,'0'28'46,"0"0"-30,0 0 0,-28 0-1,1-28 1,-1 0 0,0 0-16,0 0 15,0 0 1,28-28-16,-28 28 15,28-28 1,0 0 0,28 0-1,0 28 1,0 0-16,0 0 16,0 0-16,-1 0 15,1 0 16,-28 28 1,0 0-32,-28 0 15,1 0 1,-1-28 0,0 0-1,0 0 1,0 0-16,0-28 15,0 28-15,0-28 16,28 0 31,28 28-31,0 0-1,0 0 1,0 0-1,0 0-15,-28 28 32,0 0-32,0 0 15,0 0-15,0 0 16,0 0-16,0 0 47,-28-84-16,28 0-15,0 28 15,0 0-15,0 0-16,28 28 31,28-28-31,-29 28 15,1 0 1,0 0 0,-28 28-1,0 0 1,0 28 0,-28-56-16,0 28 15,1-28-15,-1 28 16,0-28-16,0 0 15,0 0-15,-28 0 16,28 0-16,0-28 16,0 0-16,0 0 15,28 0 17,0 0-17,0 0 1,28 28-1,0 0-15,0 0 16,28 0-16,-28 0 16,28 56-16,0-28 15,-1 0-15,-27 0 16,-28 0-16,28 0 16,-28 0-1,0-1 1,0 1-16,-28-28 15,0 0-15,0 0 16,1 0-16,-1 0 16,-28 0-16,28 0 15,0-28-15,0-27 16,0 27 0,28 0-1,0-28 1,28 28-1,0 28-15,28-28 16,0 0 0,-28 28-16,-1 0 15,29 0-15,0 0 16,0 0-16,-28 0 16,0 28-1,-28 0 1,0 28-16,-28-28 15,-28-28 1,0 0 0,28 0-16,-28 0 15,29 0-15,-29 0 16,28 0-16,0-28 16,0 0-16,0 0 15,28 0-15,0 0 16,0 0-1,28 28 32,0 0-31,0 0-16,0 0 16,0 0-16,0 28 31,-28 0-16,0 0 1,-28 0 0,0-28-16,0 0 15,0 0-15,0 0 16,0 0 0,28-28 30,0 0-46,28 28 16,0 0 0,0 0-16,28 0 15,-28 0-15,27 0 16,1 0-16,-56 28 31,0 0-15,0 0-16,-28 0 15,0-28-15,0 0 16,-27 0 0,-1 0-16,28 0 15,0 0 1,0-28-16,0 28 16,0-28-16,28 0 31,0 0 0,28 28-15,0 28-1,0-28-15,0 28 16,0 0 0,-28 0-1,0 0 1,0 0-16,0 0 15,0-1 1,-28-27 0,0 0-1,-28 0-15,56-27 16,-28 27-16,0 0 16,28-28-16,0 0 15,0 0 1,0 0-16,0 0 15,28 28 1,28-28 0,-28 28-16,28 0 15,0 0-15,-1 0 16,1 0-16,0 0 16,-28 0-16,28 0 15,-56 28-15,0 0 16,0 0-1,0 0 1,0 0 0,-28-28-16,0 28 15,0-28-15,-28 0 16,28 0-16,-27 0 16,-1 0-16,0 0 15,0 0-15,0-28 16,28 0-16,0 0 15,28 0-15,0 0 16,0 0 0,0 0-16,28 28 15,0-28-15,0 28 16,0 0 0,0 0-16,0 0 15,28 0 1,0 28-16,-29-28 15,1 28-15,0-28 16,-28 28-16,28 0 16,-28 0-16,0 0 15,0 0 1,0 0 0,-28-28 15,0 0-16,0 0 1,1-28 0,27 0-1,0 0 1,0 0-16,27 28 16,1-28-1,0 28-15,0-28 16,0 28-1,0 0 17,-28 56-1,0-28-15,-28 0-16,0 0 15,0-28 1,0 0 15,0 0-31,1 0 16,27-28-1,-28 0-15,28 0 16,-28 28-16,28-28 62,28 28-30,0-28-32,-1 28 31,-54 0 63,-1 0-79,0 0 1,28-28 78,0 0-79,0 0 17,0 0-17,28 28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1:39:19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13268 0,'0'27'140,"0"-54"-15,0 54 0,0 1-109,0 0 0,-28-28-1,0 0 16,0 0-15,0 0-16,28-28 16,-28 28-1,28-28-15,0 1 32,0-1-17,0 0 1,28 28-1,0 0 32,0 0-31,0 28 0,-28 0-1,0-1 1,0 1 15,0 0-31,0 0 16,0 0-1,-28-28 32,28-28-16,0 0-15,0 0 0,0 0-16,0 1 15,28 27 48,0 0-32,-28 27-15,0 1-1,0 0-15,-28 0 16,0 0 0,28-56 109,0 0-110,28 28 48,-28 28-32,0 0-31,0 0 16,-28-28 62,28-28-47,0 0 63,0 0-79,0 0 1,28 28-16,-56 0 203,28-28-140,0 1-32,0 54 109,0 1-124,-28-28 31,0 0-31,28-28-1,0 1 1,0-1 31,28 28-32,-28 28 79,0-1-78,-28-27 62,28-27-47,28-1-15,0 28-1,-28-28 1</inkml:trace>
  <inkml:trace contextRef="#ctx0" brushRef="#br0" timeOffset="3503.823">10135 12458 0,'0'-28'109,"0"0"-78,28 28 32,-28 28-32,0 0-15,0-1-16,-28 1 15,28 0 1,-28-28 0,0 0 30,28-28-30,0 0 0,0 1-16,0-1 15,28 0 1,0 0 0,0 28 15,0 0 16,-28 28-16,0 0-15,0 0-1,0-1 1,0 1-1,-28-28 17,0 0-1,28-28-15,0 1-1,0-1 1,0 0-1,28 0 1,0 28-16,0-28 16,0 28 31,-28 28-16,0 0-31,0 0 15,0 0-15,-28-1 16,28 1 15,-28-28 1,0 0-17,0-28 1,28 1-16,0-1 15,0 0 17,0 0-1,28 28-15,0 0 46,-28 28-46,0 0-1,0 0-15,-28-1 16,0-27 0,0 0-1,0 0 1,0 0-1,0 0-15,28-27 16,-28 27 0,28-28-1,0 0 1,0 0 0,0 0-16,28 28 15,0-28-15,0 28 16,0-28-16,0 28 15,0 0 1,0 0 0,0 28-1,-28 0 1,0 0 0,0 0-16,0 0 15,0 0 1,0-1-16,-28 1 15,0 0 1,0 0 0,0-28-1,0 0 1,28-28 15,0 0-15,0 0-16,0 1 15,0-1-15,28 0 16,0 28-16,0-28 16,0 28-16,0 0 15,0 0 32,-28 28-16,0 0-15,0 0-16,0-1 16,-28 1-1,0-28 17,0 0-17,0 0-15,0-28 31,28 1-15,0-1-16,0 0 16,0 0-1,0 0 1,28 0 0,0 28-1,0 0 1,0 0 15,-28 28 0,0 0-15,0 28-16,-28-28 16,28-1-1,-28-27-15,0 28 16,0-28-1,0 0 1,0 0 0,28-28-1,0 1 1,0-1-16,0 0 16,0 0-16,28 0 15,-28 0 1,28 28-16,-28-28 15,28 28 17,0 0-17,0 0-15,0 0 16,-28 28-16,28-28 16,-28 28-1,0 0 1,0 0-16,0 0 15,0 0-15,0-1 16,-28-27-16,28 28 16,-28-28-16,0 0 31,0 0-15,0-28-1,28 1 1,0-1-1</inkml:trace>
  <inkml:trace contextRef="#ctx0" brushRef="#br0" timeOffset="5303.7432">9381 13407 0,'-28'-28'31,"0"0"-15,28 0 15,0 0-15,0-27-1,28 27 1,-28 0-16,28 0 16,0 28-16,0-28 15,0 28-15,-28-28 16,28 28-16,0 0 31,0 0-15,-1 0-1,-27 28 1,0 0 0,0 0-1,0 0 1,0 0-16,0 0 15,-27-28 1,-1 27-16,0-27 16,-28 28-1,28-28 1,0 0 0,0 0-1,0 0 16,28-28-15,0 1 0,0-1-16,0 0 15,0 0-15,28 0 16,28 28-16,-28-28 16,0 28-1,0 0 16,0 0-31,0 28 16,-28 0-16,0 0 16,0 0-1,0 0-15,0-1 16,0 1-16,0 28 16,0-28-1,-28-28 1,28 28-16,-28-28 15,0 0 1,28-28 15,0 0-15,0 0-16,0 0 16,0 0-16,0 1 15,0-29-15,0 28 16,0 0-16,28 28 15,-28-28-15,28 28 16,0 0 0,-1 0-16,1 0 15,0 56 17,-28-28-17,0 0 1,0 0-1,0-1-15,-28-27 16,28 28 0,-28-28-1,1 0 1,-1 0 0,0 0-1,28-28 32</inkml:trace>
  <inkml:trace contextRef="#ctx0" brushRef="#br0" timeOffset="9375.9218">10749 11647 0,'0'-27'32,"0"-1"-1,0 0-16,28 0 17,0 28 15,0 0-1,-28 28-14,0 0-17,0 0 1,0-1 0,-28-27 62,28-27-47,0-1 0,0 0 0,0 0-15,28 28 0,-28 28 62,0 0-78,0 0 15,0-1-15,0 1 16,0 0 0,-28-28-16,28 28 15,-28-28 1,0 0 0,0 0-1,28-28 16,0 0-31,0 0 16,0 1 0,0-1-16,28 0 15,0 0 1,0 28 15,0 0 0,0 0-15,-28 28 0,0 0-1,0 0 1,0 27 0,0-27-1,-28 0 1,0-28 15,0 0-31,0 0 16,-28 0-1,28 0 1,0-28-16,-27 0 16,55 0-16,-28 1 15,28-1-15,0 0 16,0 0-16,0-28 15,28 28 1,0 28 0,-1 0-1,1 0 1,0 0 15,28 0-31,-56 28 16,28 0-1,0 0-15,-28 28 16,0-28 0,0 27-1,-28-27 1,0 0 0,0-28 15,0 0-31,0 0 31,28-28-15,0 0-1,0 0-15,0 1 16,0-29 0,28 28-1,0 28-15,0 0 16,0 0-16,0 0 15,0 0 1,0 0 15,-28 28-15,0 0 0,0 0-1,-28-28 16,0 0-15,0 0 0,0 0-16,28-28 31,0 0-15,0 0-1,0 0 1,0 0-16,0 0 15,28 28 1,0-28-16,0 28 31,0 0-15,-28 28 0,0 0-1,0 0 1,0 0-16,0 0 15,0 0-15,0 0 16,-28-1 0,0-27-1,0 0 17,0-55-17,28 27 16,0 0-31,0 0 16,0 0-16,28 28 31,0 0-15</inkml:trace>
  <inkml:trace contextRef="#ctx0" brushRef="#br0" timeOffset="12448.3637">11419 10782 0,'0'-56'16,"28"56"0,-28-28-1,28 28-15,-28-28 16,28 0 0,0 28 46,-28 28-31,0 0 1,0 0-17,0 0 1,0 0-1,-28-28-15,28 28 16,-28-28 31,28-28-16,0 0-31,0 0 16,0 0-1,0 0 1,0-28 0,28 56-1,-28-28-15,28 28 16,0 0 15,-28 28 16,0 0-31,0 28-1,0-28 1,-28-28 0,28 28-16,-28-28 15,0 0-15,0 0 16,0 0-1,0 0 1,0 0-16,0-28 31,28 0-15,0 0 0,0-28-1,56 56 16,-28 0-15,0 0 0,0 0 15,-28 28-15,0 0-1,0 0-15,0 0 16,0 0-16,0 28 15,-28-56 1,28 27 0,-28-27-16,0 0 31,0 0-15,0 0-1,1-27 1,27-1-16,0 0 15,0 0 1,0 0 0,0 0-16,27 0 15,1 28 1,0 0 0,28 0-16,-28 0 15,0 0 1,0 0-1,-28 28 17,0 0-32,0 0 15,0 0-15,0 0 16,0 27 0,-28-55-1,28 28-15,-28-28 16,0 0-1,0 0 17,28-28-1,0-27-31,0 27 16,0 0-16,0-56 15,0 56-15,28 0 16,0 0-16,-28 0 15,28 0-15,0 28 47,-28 28-15,0 0-32,0 0 15,0 0-15,0 0 16,0 0-1,-28-28-15,28 28 16,-28-28 0,0 0 31,28-28-32,0 0 1,0 0-1,0 0 1,28 28 0,0 0-1,0 0 32,-28 28-16,0 0-31,0 0 16,0 28-16,0-28 16,-28-28-16,28 28 15,-28-28-15,0 0 47,28-28-16,0 0-15,0 0 0,0 0-1,0 0 1,28 28 46</inkml:trace>
  <inkml:trace contextRef="#ctx0" brushRef="#br0" timeOffset="16087.9863">12117 9748 0,'28'0'110,"-28"28"-79,0 0-15,0 0-1,-28-28 63,28-28-46,0 0-17,0 0 1,0 0 0,28 28 62,-28 28-47,0 0-31,0 0 16,0 0-16,0 0 15,0 0 1,0 0-1,-28-28 1,0 0 0,0 0-16,0 0 15,0 0-15,28-28 16,-27 0-16,27 0 16,0 0-1,0 0 1,0 0-1,0 0-15,27 28 16,1-28-16,0 28 16,0 0-1,0 0 1,0 0 0,0 0 15,-28 28-16,0 0 1,0 28 0,0-28-16,0 0 15,0 0-15,0 0 16,-28-28-16,0 28 16,0-28-1,0 0 1,0 0-16,0 0 31,28-28 0,0 0-15,0 0 0,0 0-1,28 28 1,0 0-16,0 0 15,0 0-15,0 0 16,0 0 0,0 0-1,-28 28 17,0 0-17,0 0-15,-28 0 16,0 0-1,0-28 17,0 0-17,28-56 17,0 28-17,0 0 1,0 0-16,0 0 15,28 0 1,0 28-16,0 0 16,-28 28 62,0 0-47,0 0-31,0 0 16,-28-28-1,0 0 1,0 0 15,28-28 0,0 0-15,0 0 0,28 0-1,0 28-15,0 0 16,-28 28 78,0 0-79,0 0 1,-28-28 0,0 0-1,0 0 16,28-28 1,0 0-17,28 0 1,0 28 0,0 0-1,0 0 16,-28 28 1,0 28-17,0-28 1,-28-28-16,0 0 31,-28 0-15,28 0-1,0 0 17,28-28-32,0 0 31,0 0 0,0 0-15</inkml:trace>
  <inkml:trace contextRef="#ctx0" brushRef="#br0" timeOffset="20063.7244">12759 8994 0,'0'-28'140,"0"0"-124,0 0 15,28 28 16,0 0 0,0 0-16,-28 28 0,0 0-15,0 0 0,0 0-16,-28 0 31,0-28 0,0 0-15,28-28-1,-28 0-15,28 0 16,-28 0 0,1 0-16,27 0 15,-28-28-15,28 28 47,0 0-16,28 28 1,-1 0-17,1 0-15,0 0 16,0 0 0,-28 28-1,28-28 1,-28 28-1,0 0-15,0 0 16,0 0 0,0 0-16,-28-28 15,28 28-15,-28-28 16,0 0-16,0 0 16,1 0-1,-1 0 1,28-28 31,0 0-32,0-28-15,0 28 16,28 0 0,-1 28-16,1-28 15,0 28-15,0 0 16,0 0-16,0 0 15,0 0 17,-28 28-17,0 0 1,0 0-16,0 0 16,0 28-16,-28-28 15,0 0 1,0-28 15,0 0-31,0 0 16,0-28-16,28 0 15,-27 28-15,27-28 16,0 0-16,0 0 16,0 0-1,0 0 16,27 28 1,29 0-32,-28 0 15,28 0-15,-28 0 16,-28 28 15,0 0-15,0 0-1,0 0-15,0 0 16,-28-28 0,28 28-16,-28-28 15,0 0 1,0 0 0,0 0-1,28-28 16,0 0-15,0 0-16,28 0 16,0 28-1,-28-28-15,28 28 63,-28 28-32,0 0-31,0 0 16,0 0-1,-28-28 1,0 0 31,28-28-32,0 0 1,28 28 0,0 0-1,0 0 1,0 0 0,-28 28 46,0 0-31,-28-28-15,0 0 0,0 0-1,0-28 1,28 0-1,0 0 1</inkml:trace>
  <inkml:trace contextRef="#ctx0" brushRef="#br0" timeOffset="22823.7541">13513 7905 0,'28'-28'109,"0"28"-78,0 0 16,0 28-15,-28-1-32,0 1 15,0 0 1,0 0-1,-28-28 1,0 0 0,0 0-16,0 0 15,0 0-15,0-28 16,0 28-16,28-28 16,0 0 15,0 1-16,0-1 1,28 28 0,0 0-1,0 0 1,0 0 15,-28 28 0,0-1-31,0 1 16,0 0-16,0 0 16,0 0-1,-28 0 1,0-28 0,0 0-16,0 0 15,0 0 1,1 0 15,27-28-31,0 0 16,0 0-16,0 0 15,0 0 1,27 28-16,1-27 0,0-1 16,0 28-1,0 0 1,0 0-16,0 0 15,0 0-15,0 28 16,-28-1 0,0 29 15,0-28-15,-28-28 30,0 0-30,0 0 0,0-28 15,28 0-15,0 0-1,0 1 1,28 27-1,0 0 1,0 0-16,0 0 31,-28 27 16,0 1-31,0 0-16,-28-28 31,0 0-15,0 0-16,0 0 15,0 0 1,28-28 15,0 0-15,0 1-1,0-1-15,0 0 16,28 28 15,0 0 1,0 0-17,-28 28 1,0 0-1,0-1 1,0 1 0,0 0-16,0 0 15,0 0 1,-28-28-16,28 28 16,-28-28-1,0 0 1,0 0-1,28-28 17,-28 0-32,28 0 15,0 0 1,0 0 0,0 1-16,28 27 15,0 0 1,0 0-1,28 0-15,-28 0 16,0 0-16,0 27 16,-28 1 15,0 0-15,0 0-1,0 0 1,-28-28 15,0 0-15,0 0-16,0 0 15,0-28 1,28 0 0,0 0-1,0 0-15,0 1 16,0-1-1,0 0-15,28 0 16,0 28 0,0 0-1,0 0 17,-28 28-1,0 0-16,0 0-15,0-1 16,0 1 0,-28 0-1</inkml:trace>
  <inkml:trace contextRef="#ctx0" brushRef="#br0" timeOffset="25296.2449">14099 7122 0,'28'0'94,"-28"-28"-78,28 28-16,0-27 15,0 27 32,-28 27-16,0 1-15,0 0 15,0 0-31,0 0 16,-28-28-1,0 0 1,0 0 0,0 0 15,28-28-15,0 0 15,0 0-31,28 0 15,0 1 1,0 27 15,-28 27 1,0 1-17,0 0 1,0 0-16,0 28 15,0-28 1,-28-28 0,0 0-1,0 0 1,1 0-16,-1-28 16,28 0-1,-28 0 1,28 0-1,0 0 1,28 28 15,0 0-15,-1 0-16,1 0 16,0 0-1,-28 28 32,0 0-31,0 0-16,0 0 15,0 0 1,-28-28 0,-27 0 15,55-28-16,0 0 1,0 0-16,0 0 16,0-28-1,27 29 1,-27-1 0,28 28-16,28-28 15,-28 28-15,0 0 31,0 0-31,-28 28 32,0 0-17,0-1 1,0 1 0,-28-28 15,0 0-16,-28 0-15,28 0 16,0-28-16,1 28 16,27-27-16,-28 27 15,28-28-15,0 0 32,28 28 14,-1 0-30,1 0-16,0 0 16,0 0-1,-28 28 17,0 0-17,0-1 1,0 1-16,0 0 15,-28-28 17,0 0-17,28-28 17,0 0-17,0 1 1,28 27 31,0 0 15,-56 0 16</inkml:trace>
  <inkml:trace contextRef="#ctx0" brushRef="#br0" timeOffset="28032.1161">14797 6312 0,'-27'0'141,"27"-28"-110,0 0-15,27 28-1,-27-27-15,28 27 16,0 0 46,-28 27-15,0 1-47,0 0 16,0 28 0,0-28-1,-28-28 1,28 28-16,-28-28 15,1 0 1,-1 0-16,0 0 16,0 0-1,0 0 17,28-28-32,0 0 15,0 0 1,0 0-16,0 0 15,0 0-15,28 28 16,-28-27-16,28 27 16,-28-28-16,28 0 31,0 28 0,-28 28 0,0 0-15,0-1 0,0 1-1,0 0 1,-56 0 0,28-28-1,0 0 1,0-28-1,0 28 1,28-28 0,0 0-1,0 1 17,28 27-17,0 0 1,0 0-16,0 0 15,-28 27 32,0 29-31,0-28 0,-28-28-16,0 28 31,0-28-16,28-28 64,0 0-64,28 0 1,0 28-1,0 0-15,0 0 16,0 0-16,-1 0 16,-27 28 46,0 0-62,0 0 16,-27-28-16,-1 28 15,0-28 1,0 0-16,0 0 16,0 0-1,28-28 63,28 28-46,0 0-17,0 0 1,0 0 31,-28 28-32,0 0 1,0 0 0,-28-28 15,0 0-15,0 0-1,28-28 16,0 0 1,0-28-17,28 28 1,0 28 0</inkml:trace>
  <inkml:trace contextRef="#ctx0" brushRef="#br0" timeOffset="30576.4474">15356 5502 0,'28'0'141,"0"-28"-141,0 28 15,0 0 1,-1 0 15,-27 28 0,0 0-31,0 0 16,0 0 0,0 0-1,-27 0 1,-1-28 15,0 0 0,28-28-15,0 0 0,0 0-1,0 0 1,0 0 0,0 0-16,0 0 15,28 28 1,0 0 31,-28 28 0,0 0-16,0 0-31,-28-28 31,0 0-15,0 0-1,0 0 1,28-28 15,0 0-15,0 0-1,0 1 1,28 27-16,0 0 31,0 0 16,-28 27-31,0 1-1,0 28-15,-28-56 16,28 28 0,-28-28-1,0 0 1,0 0 0,0 0-1,28-28 16,0 0-15,0 0 0,0-27-1,28 27 1,0 0-16,0 28 16,0 0-1,0 0 1,0 0-1,-1 28 1,-27 0 15,0-1-15,0 1 0,0 0-1,0 0 1,-27-28-1,-29 0 1,0 0-16,0 0 16,0 0-16,0 0 15,28 0-15,1 0 47,27-56-31,27 56 15,1-28-31,0 1 16,0 27-16,0 0 15,0-28-15,0 28 16,0 0 0,0 0-16,0 0 15,0 28 1,0-1-1,-28 1 1,0 0 0,0 0-1,0 0-15,-28-28 16,-28 28 0,28 0-16,0-28 15,0 0 1,28-28 62,0 0-62</inkml:trace>
  <inkml:trace contextRef="#ctx0" brushRef="#br0" timeOffset="33815.7708">16082 4581 0,'0'-28'93,"28"28"-93,-28-28 16,28 28-16,0-28 16,-1 0-1,1 28 1,0 0 15,-28 28-15,0 0-1,0 0-15,0 0 16,0-1 0,-28-27 15,0 0 0,1 0-15,27-27-1,0-1 1,0 0 0,0 0-1,0 0 1,0 0 0,0 0-1,27 28 48,-27 28-48,0 0 1,0 0-16,0 28 16,-27-56-1,-29 28 1,28-28-1,0 0 1,28-28 31,0 0-31,0 0-1,0 0-15,28 28 16,0-28-1,0 28 1,0 0 0,-1 0-1,-27 28 1,0 0 0,0 0 15,0 0-16,-27-28 17,-1 0-17,0 0 1,28-28 15,0 0-15,0 0-16,28 0 31,0 28-15,-1 0-1,-27 28 32,0 0-31,0 0-1,0 0 1,-27-28 15,-1 0-15,0 0 0,0 0 15,28-28 0,0 0-15,56 28-1,-28 0 1,-28 28 62,0 0-78,0 27 16,0-27-1,-28 0 1,0-28 15,0 0 16,28-28-16,0 0-31,0 1 16,0-1-16,0 0 16,0 0-1,0 0 1,28 28 62,-28 28-47,0 0 0,0 0-31,-28 0 32,0-28-17,28-28 79,0 0-94,0 0 16,28 28-1,0 0 32,-28 28-16,0 0-31,0 0 16,-28-28 125,28-28-110,0 0 16,0 0-32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1:58:02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13268 0,'0'27'140,"0"-54"-15,0 54 0,0 1-109,0 0 0,-28-28-1,0 0 16,0 0-15,0 0-16,28-28 16,-28 28-1,28-28-15,0 1 32,0-1-17,0 0 1,28 28-1,0 0 32,0 0-31,0 28 0,-28 0-1,0-1 1,0 1 15,0 0-31,0 0 16,0 0-1,-28-28 32,28-28-16,0 0-15,0 0 0,0 0-16,0 1 15,28 27 48,0 0-32,-28 27-15,0 1-1,0 0-15,-28 0 16,0 0 0,28-56 109,0 0-110,28 28 48,-28 28-32,0 0-31,0 0 16,-28-28 62,28-28-47,0 0 63,0 0-79,0 0 1,28 28-16,-56 0 203,28-28-140,0 1-32,0 54 109,0 1-124,-28-28 31,0 0-31,28-28-1,0 1 1,0-1 31,28 28-32,-28 28 79,0-1-78,-28-27 62,28-27-47,28-1-15,0 28-1,-28-28 1</inkml:trace>
  <inkml:trace contextRef="#ctx0" brushRef="#br0" timeOffset="1">10135 12458 0,'0'-28'109,"0"0"-78,28 28 32,-28 28-32,0 0-15,0-1-16,-28 1 15,28 0 1,-28-28 0,0 0 30,28-28-30,0 0 0,0 1-16,0-1 15,28 0 1,0 0 0,0 28 15,0 0 16,-28 28-16,0 0-15,0 0-1,0-1 1,0 1-1,-28-28 17,0 0-1,28-28-15,0 1-1,0-1 1,0 0-1,28 0 1,0 28-16,0-28 16,0 28 31,-28 28-16,0 0-31,0 0 15,0 0-15,-28-1 16,28 1 15,-28-28 1,0 0-17,0-28 1,28 1-16,0-1 15,0 0 17,0 0-1,28 28-15,0 0 46,-28 28-46,0 0-1,0 0-15,-28-1 16,0-27 0,0 0-1,0 0 1,0 0-1,0 0-15,28-27 16,-28 27 0,28-28-1,0 0 1,0 0 0,0 0-16,28 28 15,0-28-15,0 28 16,0-28-16,0 28 15,0 0 1,0 0 0,0 28-1,-28 0 1,0 0 0,0 0-16,0 0 15,0 0 1,0-1-16,-28 1 15,0 0 1,0 0 0,0-28-1,0 0 1,28-28 15,0 0-15,0 0-16,0 1 15,0-1-15,28 0 16,0 28-16,0-28 16,0 28-16,0 0 15,0 0 32,-28 28-16,0 0-15,0 0-16,0-1 16,-28 1-1,0-28 17,0 0-17,0 0-15,0-28 31,28 1-15,0-1-16,0 0 16,0 0-1,0 0 1,28 0 0,0 28-1,0 0 1,0 0 15,-28 28 0,0 0-15,0 28-16,-28-28 16,28-1-1,-28-27-15,0 28 16,0-28-1,0 0 1,0 0 0,28-28-1,0 1 1,0-1-16,0 0 16,0 0-16,28 0 15,-28 0 1,28 28-16,-28-28 15,28 28 17,0 0-17,0 0-15,0 0 16,-28 28-16,28-28 16,-28 28-1,0 0 1,0 0-16,0 0 15,0 0-15,0-1 16,-28-27-16,28 28 16,-28-28-16,0 0 31,0 0-15,0-28-1,28 1 1,0-1-1</inkml:trace>
  <inkml:trace contextRef="#ctx0" brushRef="#br0" timeOffset="2">9381 13407 0,'-28'-28'31,"0"0"-15,28 0 15,0 0-15,0-27-1,28 27 1,-28 0-16,28 0 16,0 28-16,0-28 15,0 28-15,-28-28 16,28 28-16,0 0 31,0 0-15,-1 0-1,-27 28 1,0 0 0,0 0-1,0 0 1,0 0-16,0 0 15,-27-28 1,-1 27-16,0-27 16,-28 28-1,28-28 1,0 0 0,0 0-1,0 0 16,28-28-15,0 1 0,0-1-16,0 0 15,0 0-15,28 0 16,28 28-16,-28-28 16,0 28-1,0 0 16,0 0-31,0 28 16,-28 0-16,0 0 16,0 0-1,0 0-15,0-1 16,0 1-16,0 28 16,0-28-1,-28-28 1,28 28-16,-28-28 15,0 0 1,28-28 15,0 0-15,0 0-16,0 0 16,0 0-16,0 1 15,0-29-15,0 28 16,0 0-16,28 28 15,-28-28-15,28 28 16,0 0 0,-1 0-16,1 0 15,0 56 17,-28-28-17,0 0 1,0 0-1,0-1-15,-28-27 16,28 28 0,-28-28-1,1 0 1,-1 0 0,0 0-1,28-28 32</inkml:trace>
  <inkml:trace contextRef="#ctx0" brushRef="#br0" timeOffset="3">10749 11647 0,'0'-27'32,"0"-1"-1,0 0-16,28 0 17,0 28 15,0 0-1,-28 28-14,0 0-17,0 0 1,0-1 0,-28-27 62,28-27-47,0-1 0,0 0 0,0 0-15,28 28 0,-28 28 62,0 0-78,0 0 15,0-1-15,0 1 16,0 0 0,-28-28-16,28 28 15,-28-28 1,0 0 0,0 0-1,28-28 16,0 0-31,0 0 16,0 1 0,0-1-16,28 0 15,0 0 1,0 28 15,0 0 0,0 0-15,-28 28 0,0 0-1,0 0 1,0 27 0,0-27-1,-28 0 1,0-28 15,0 0-31,0 0 16,-28 0-1,28 0 1,0-28-16,-27 0 16,55 0-16,-28 1 15,28-1-15,0 0 16,0 0-16,0-28 15,28 28 1,0 28 0,-1 0-1,1 0 1,0 0 15,28 0-31,-56 28 16,28 0-1,0 0-15,-28 28 16,0-28 0,0 27-1,-28-27 1,0 0 0,0-28 15,0 0-31,0 0 31,28-28-15,0 0-1,0 0-15,0 1 16,0-29 0,28 28-1,0 28-15,0 0 16,0 0-16,0 0 15,0 0 1,0 0 15,-28 28-15,0 0 0,0 0-1,-28-28 16,0 0-15,0 0 0,0 0-16,28-28 31,0 0-15,0 0-1,0 0 1,0 0-16,0 0 15,28 28 1,0-28-16,0 28 31,0 0-15,-28 28 0,0 0-1,0 0 1,0 0-16,0 0 15,0 0-15,0 0 16,-28-1 0,0-27-1,0 0 17,0-55-17,28 27 16,0 0-31,0 0 16,0 0-16,28 28 31,0 0-15</inkml:trace>
  <inkml:trace contextRef="#ctx0" brushRef="#br0" timeOffset="4">11419 10782 0,'0'-56'16,"28"56"0,-28-28-1,28 28-15,-28-28 16,28 0 0,0 28 46,-28 28-31,0 0 1,0 0-17,0 0 1,0 0-1,-28-28-15,28 28 16,-28-28 31,28-28-16,0 0-31,0 0 16,0 0-1,0 0 1,0-28 0,28 56-1,-28-28-15,28 28 16,0 0 15,-28 28 16,0 0-31,0 28-1,0-28 1,-28-28 0,28 28-16,-28-28 15,0 0-15,0 0 16,0 0-1,0 0 1,0 0-16,0-28 31,28 0-15,0 0 0,0-28-1,56 56 16,-28 0-15,0 0 0,0 0 15,-28 28-15,0 0-1,0 0-15,0 0 16,0 0-16,0 28 15,-28-56 1,28 27 0,-28-27-16,0 0 31,0 0-15,0 0-1,1-27 1,27-1-16,0 0 15,0 0 1,0 0 0,0 0-16,27 0 15,1 28 1,0 0 0,28 0-16,-28 0 15,0 0 1,0 0-1,-28 28 17,0 0-32,0 0 15,0 0-15,0 0 16,0 27 0,-28-55-1,28 28-15,-28-28 16,0 0-1,0 0 17,28-28-1,0-27-31,0 27 16,0 0-16,0-56 15,0 56-15,28 0 16,0 0-16,-28 0 15,28 0-15,0 28 47,-28 28-15,0 0-32,0 0 15,0 0-15,0 0 16,0 0-1,-28-28-15,28 28 16,-28-28 0,0 0 31,28-28-32,0 0 1,0 0-1,0 0 1,28 28 0,0 0-1,0 0 32,-28 28-16,0 0-31,0 0 16,0 28-16,0-28 16,-28-28-16,28 28 15,-28-28-15,0 0 47,28-28-16,0 0-15,0 0 0,0 0-1,0 0 1,28 28 46</inkml:trace>
  <inkml:trace contextRef="#ctx0" brushRef="#br0" timeOffset="5">12117 9748 0,'28'0'110,"-28"28"-79,0 0-15,0 0-1,-28-28 63,28-28-46,0 0-17,0 0 1,0 0 0,28 28 62,-28 28-47,0 0-31,0 0 16,0 0-16,0 0 15,0 0 1,0 0-1,-28-28 1,0 0 0,0 0-16,0 0 15,0 0-15,28-28 16,-27 0-16,27 0 16,0 0-1,0 0 1,0 0-1,0 0-15,27 28 16,1-28-16,0 28 16,0 0-1,0 0 1,0 0 0,0 0 15,-28 28-16,0 0 1,0 28 0,0-28-16,0 0 15,0 0-15,0 0 16,-28-28-16,0 28 16,0-28-1,0 0 1,0 0-16,0 0 31,28-28 0,0 0-15,0 0 0,0 0-1,28 28 1,0 0-16,0 0 15,0 0-15,0 0 16,0 0 0,0 0-1,-28 28 17,0 0-17,0 0-15,-28 0 16,0 0-1,0-28 17,0 0-17,28-56 17,0 28-17,0 0 1,0 0-16,0 0 15,28 0 1,0 28-16,0 0 16,-28 28 62,0 0-47,0 0-31,0 0 16,-28-28-1,0 0 1,0 0 15,28-28 0,0 0-15,0 0 0,28 0-1,0 28-15,0 0 16,-28 28 78,0 0-79,0 0 1,-28-28 0,0 0-1,0 0 16,28-28 1,0 0-17,28 0 1,0 28 0,0 0-1,0 0 16,-28 28 1,0 28-17,0-28 1,-28-28-16,0 0 31,-28 0-15,28 0-1,0 0 17,28-28-32,0 0 31,0 0 0,0 0-15</inkml:trace>
  <inkml:trace contextRef="#ctx0" brushRef="#br0" timeOffset="6">12759 8994 0,'0'-28'140,"0"0"-124,0 0 15,28 28 16,0 0 0,0 0-16,-28 28 0,0 0-15,0 0 0,0 0-16,-28 0 31,0-28 0,0 0-15,28-28-1,-28 0-15,28 0 16,-28 0 0,1 0-16,27 0 15,-28-28-15,28 28 47,0 0-16,28 28 1,-1 0-17,1 0-15,0 0 16,0 0 0,-28 28-1,28-28 1,-28 28-1,0 0-15,0 0 16,0 0 0,0 0-16,-28-28 15,28 28-15,-28-28 16,0 0-16,0 0 16,1 0-1,-1 0 1,28-28 31,0 0-32,0-28-15,0 28 16,28 0 0,-1 28-16,1-28 15,0 28-15,0 0 16,0 0-16,0 0 15,0 0 17,-28 28-17,0 0 1,0 0-16,0 0 16,0 28-16,-28-28 15,0 0 1,0-28 15,0 0-31,0 0 16,0-28-16,28 0 15,-27 28-15,27-28 16,0 0-16,0 0 16,0 0-1,0 0 16,27 28 1,29 0-32,-28 0 15,28 0-15,-28 0 16,-28 28 15,0 0-15,0 0-1,0 0-15,0 0 16,-28-28 0,28 28-16,-28-28 15,0 0 1,0 0 0,0 0-1,28-28 16,0 0-15,0 0-16,28 0 16,0 28-1,-28-28-15,28 28 63,-28 28-32,0 0-31,0 0 16,0 0-1,-28-28 1,0 0 31,28-28-32,0 0 1,28 28 0,0 0-1,0 0 1,0 0 0,-28 28 46,0 0-31,-28-28-15,0 0 0,0 0-1,0-28 1,28 0-1,0 0 1</inkml:trace>
  <inkml:trace contextRef="#ctx0" brushRef="#br0" timeOffset="7">13513 7905 0,'28'-28'109,"0"28"-78,0 0 16,0 28-15,-28-1-32,0 1 15,0 0 1,0 0-1,-28-28 1,0 0 0,0 0-16,0 0 15,0 0-15,0-28 16,0 28-16,28-28 16,0 0 15,0 1-16,0-1 1,28 28 0,0 0-1,0 0 1,0 0 15,-28 28 0,0-1-31,0 1 16,0 0-16,0 0 16,0 0-1,-28 0 1,0-28 0,0 0-16,0 0 15,0 0 1,1 0 15,27-28-31,0 0 16,0 0-16,0 0 15,0 0 1,27 28-16,1-27 0,0-1 16,0 28-1,0 0 1,0 0-16,0 0 15,0 0-15,0 28 16,-28-1 0,0 29 15,0-28-15,-28-28 30,0 0-30,0 0 0,0-28 15,28 0-15,0 0-1,0 1 1,28 27-1,0 0 1,0 0-16,0 0 31,-28 27 16,0 1-31,0 0-16,-28-28 31,0 0-15,0 0-16,0 0 15,0 0 1,28-28 15,0 0-15,0 1-1,0-1-15,0 0 16,28 28 15,0 0 1,0 0-17,-28 28 1,0 0-1,0-1 1,0 1 0,0 0-16,0 0 15,0 0 1,-28-28-16,28 28 16,-28-28-1,0 0 1,0 0-1,28-28 17,-28 0-32,28 0 15,0 0 1,0 0 0,0 1-16,28 27 15,0 0 1,0 0-1,28 0-15,-28 0 16,0 0-16,0 27 16,-28 1 15,0 0-15,0 0-1,0 0 1,-28-28 15,0 0-15,0 0-16,0 0 15,0-28 1,28 0 0,0 0-1,0 0-15,0 1 16,0-1-1,0 0-15,28 0 16,0 28 0,0 0-1,0 0 17,-28 28-1,0 0-16,0 0-15,0-1 16,0 1 0,-28 0-1</inkml:trace>
  <inkml:trace contextRef="#ctx0" brushRef="#br0" timeOffset="8">14099 7122 0,'28'0'94,"-28"-28"-78,28 28-16,0-27 15,0 27 32,-28 27-16,0 1-15,0 0 15,0 0-31,0 0 16,-28-28-1,0 0 1,0 0 0,0 0 15,28-28-15,0 0 15,0 0-31,28 0 15,0 1 1,0 27 15,-28 27 1,0 1-17,0 0 1,0 0-16,0 28 15,0-28 1,-28-28 0,0 0-1,0 0 1,1 0-16,-1-28 16,28 0-1,-28 0 1,28 0-1,0 0 1,28 28 15,0 0-15,-1 0-16,1 0 16,0 0-1,-28 28 32,0 0-31,0 0-16,0 0 15,0 0 1,-28-28 0,-27 0 15,55-28-16,0 0 1,0 0-16,0 0 16,0-28-1,27 29 1,-27-1 0,28 28-16,28-28 15,-28 28-15,0 0 31,0 0-31,-28 28 32,0 0-17,0-1 1,0 1 0,-28-28 15,0 0-16,-28 0-15,28 0 16,0-28-16,1 28 16,27-27-16,-28 27 15,28-28-15,0 0 32,28 28 14,-1 0-30,1 0-16,0 0 16,0 0-1,-28 28 17,0 0-17,0-1 1,0 1-16,0 0 15,-28-28 17,0 0-17,28-28 17,0 0-17,0 1 1,28 27 31,0 0 15,-56 0 16</inkml:trace>
  <inkml:trace contextRef="#ctx0" brushRef="#br0" timeOffset="9">14797 6312 0,'-27'0'141,"27"-28"-110,0 0-15,27 28-1,-27-27-15,28 27 16,0 0 46,-28 27-15,0 1-47,0 0 16,0 28 0,0-28-1,-28-28 1,28 28-16,-28-28 15,1 0 1,-1 0-16,0 0 16,0 0-1,0 0 17,28-28-32,0 0 15,0 0 1,0 0-16,0 0 15,0 0-15,28 28 16,-28-27-16,28 27 16,-28-28-16,28 0 31,0 28 0,-28 28 0,0 0-15,0-1 0,0 1-1,0 0 1,-56 0 0,28-28-1,0 0 1,0-28-1,0 28 1,28-28 0,0 0-1,0 1 17,28 27-17,0 0 1,0 0-16,0 0 15,-28 27 32,0 29-31,0-28 0,-28-28-16,0 28 31,0-28-16,28-28 64,0 0-64,28 0 1,0 28-1,0 0-15,0 0 16,0 0-16,-1 0 16,-27 28 46,0 0-62,0 0 16,-27-28-16,-1 28 15,0-28 1,0 0-16,0 0 16,0 0-1,28-28 63,28 28-46,0 0-17,0 0 1,0 0 31,-28 28-32,0 0 1,0 0 0,-28-28 15,0 0-15,0 0-1,28-28 16,0 0 1,0-28-17,28 28 1,0 28 0</inkml:trace>
  <inkml:trace contextRef="#ctx0" brushRef="#br0" timeOffset="10">15356 5502 0,'28'0'141,"0"-28"-141,0 28 15,0 0 1,-1 0 15,-27 28 0,0 0-31,0 0 16,0 0 0,0 0-1,-27 0 1,-1-28 15,0 0 0,28-28-15,0 0 0,0 0-1,0 0 1,0 0 0,0 0-16,0 0 15,28 28 1,0 0 31,-28 28 0,0 0-16,0 0-31,-28-28 31,0 0-15,0 0-1,0 0 1,28-28 15,0 0-15,0 0-1,0 1 1,28 27-16,0 0 31,0 0 16,-28 27-31,0 1-1,0 28-15,-28-56 16,28 28 0,-28-28-1,0 0 1,0 0 0,0 0-1,28-28 16,0 0-15,0 0 0,0-27-1,28 27 1,0 0-16,0 28 16,0 0-1,0 0 1,0 0-1,-1 28 1,-27 0 15,0-1-15,0 1 0,0 0-1,0 0 1,-27-28-1,-29 0 1,0 0-16,0 0 16,0 0-16,0 0 15,28 0-15,1 0 47,27-56-31,27 56 15,1-28-31,0 1 16,0 27-16,0 0 15,0-28-15,0 28 16,0 0 0,0 0-16,0 0 15,0 28 1,0-1-1,-28 1 1,0 0 0,0 0-1,0 0-15,-28-28 16,-28 28 0,28 0-16,0-28 15,0 0 1,28-28 62,0 0-62</inkml:trace>
  <inkml:trace contextRef="#ctx0" brushRef="#br0" timeOffset="11">16082 4581 0,'0'-28'93,"28"28"-93,-28-28 16,28 28-16,0-28 16,-1 0-1,1 28 1,0 0 15,-28 28-15,0 0-1,0 0-15,0 0 16,0-1 0,-28-27 15,0 0 0,1 0-15,27-27-1,0-1 1,0 0 0,0 0-1,0 0 1,0 0 0,0 0-1,27 28 48,-27 28-48,0 0 1,0 0-16,0 28 16,-27-56-1,-29 28 1,28-28-1,0 0 1,28-28 31,0 0-31,0 0-1,0 0-15,28 28 16,0-28-1,0 28 1,0 0 0,-1 0-1,-27 28 1,0 0 0,0 0 15,0 0-16,-27-28 17,-1 0-17,0 0 1,28-28 15,0 0-15,0 0-16,28 0 31,0 28-15,-1 0-1,-27 28 32,0 0-31,0 0-1,0 0 1,-27-28 15,-1 0-15,0 0 0,0 0 15,28-28 0,0 0-15,56 28-1,-28 0 1,-28 28 62,0 0-78,0 27 16,0-27-1,-28 0 1,0-28 15,0 0 16,28-28-16,0 0-31,0 1 16,0-1-16,0 0 16,0 0-1,0 0 1,28 28 62,-28 28-47,0 0 0,0 0-31,-28 0 32,0-28-17,28-28 79,0 0-94,0 0 16,28 28-1,0 0 32,-28 28-16,0 0-31,0 0 16,-28-28 125,28-28-110,0 0 16,0 0-32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7T01:58:02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13268 0,'0'27'140,"0"-54"-15,0 54 0,0 1-109,0 0 0,-28-28-1,0 0 16,0 0-15,0 0-16,28-28 16,-28 28-1,28-28-15,0 1 32,0-1-17,0 0 1,28 28-1,0 0 32,0 0-31,0 28 0,-28 0-1,0-1 1,0 1 15,0 0-31,0 0 16,0 0-1,-28-28 32,28-28-16,0 0-15,0 0 0,0 0-16,0 1 15,28 27 48,0 0-32,-28 27-15,0 1-1,0 0-15,-28 0 16,0 0 0,28-56 109,0 0-110,28 28 48,-28 28-32,0 0-31,0 0 16,-28-28 62,28-28-47,0 0 63,0 0-79,0 0 1,28 28-16,-56 0 203,28-28-140,0 1-32,0 54 109,0 1-124,-28-28 31,0 0-31,28-28-1,0 1 1,0-1 31,28 28-32,-28 28 79,0-1-78,-28-27 62,28-27-47,28-1-15,0 28-1,-28-28 1</inkml:trace>
  <inkml:trace contextRef="#ctx0" brushRef="#br0" timeOffset="0.9971">10135 12458 0,'0'-28'109,"0"0"-78,28 28 32,-28 28-32,0 0-15,0-1-16,-28 1 15,28 0 1,-28-28 0,0 0 30,28-28-30,0 0 0,0 1-16,0-1 15,28 0 1,0 0 0,0 28 15,0 0 16,-28 28-16,0 0-15,0 0-1,0-1 1,0 1-1,-28-28 17,0 0-1,28-28-15,0 1-1,0-1 1,0 0-1,28 0 1,0 28-16,0-28 16,0 28 31,-28 28-16,0 0-31,0 0 15,0 0-15,-28-1 16,28 1 15,-28-28 1,0 0-17,0-28 1,28 1-16,0-1 15,0 0 17,0 0-1,28 28-15,0 0 46,-28 28-46,0 0-1,0 0-15,-28-1 16,0-27 0,0 0-1,0 0 1,0 0-1,0 0-15,28-27 16,-28 27 0,28-28-1,0 0 1,0 0 0,0 0-16,28 28 15,0-28-15,0 28 16,0-28-16,0 28 15,0 0 1,0 0 0,0 28-1,-28 0 1,0 0 0,0 0-16,0 0 15,0 0 1,0-1-16,-28 1 15,0 0 1,0 0 0,0-28-1,0 0 1,28-28 15,0 0-15,0 0-16,0 1 15,0-1-15,28 0 16,0 28-16,0-28 16,0 28-16,0 0 15,0 0 32,-28 28-16,0 0-15,0 0-16,0-1 16,-28 1-1,0-28 17,0 0-17,0 0-15,0-28 31,28 1-15,0-1-16,0 0 16,0 0-1,0 0 1,28 0 0,0 28-1,0 0 1,0 0 15,-28 28 0,0 0-15,0 28-16,-28-28 16,28-1-1,-28-27-15,0 28 16,0-28-1,0 0 1,0 0 0,28-28-1,0 1 1,0-1-16,0 0 16,0 0-16,28 0 15,-28 0 1,28 28-16,-28-28 15,28 28 17,0 0-17,0 0-15,0 0 16,-28 28-16,28-28 16,-28 28-1,0 0 1,0 0-16,0 0 15,0 0-15,0-1 16,-28-27-16,28 28 16,-28-28-16,0 0 31,0 0-15,0-28-1,28 1 1,0-1-1</inkml:trace>
  <inkml:trace contextRef="#ctx0" brushRef="#br0" timeOffset="1.9971">9381 13407 0,'-28'-28'31,"0"0"-15,28 0 15,0 0-15,0-27-1,28 27 1,-28 0-16,28 0 16,0 28-16,0-28 15,0 28-15,-28-28 16,28 28-16,0 0 31,0 0-15,-1 0-1,-27 28 1,0 0 0,0 0-1,0 0 1,0 0-16,0 0 15,-27-28 1,-1 27-16,0-27 16,-28 28-1,28-28 1,0 0 0,0 0-1,0 0 16,28-28-15,0 1 0,0-1-16,0 0 15,0 0-15,28 0 16,28 28-16,-28-28 16,0 28-1,0 0 16,0 0-31,0 28 16,-28 0-16,0 0 16,0 0-1,0 0-15,0-1 16,0 1-16,0 28 16,0-28-1,-28-28 1,28 28-16,-28-28 15,0 0 1,28-28 15,0 0-15,0 0-16,0 0 16,0 0-16,0 1 15,0-29-15,0 28 16,0 0-16,28 28 15,-28-28-15,28 28 16,0 0 0,-1 0-16,1 0 15,0 56 17,-28-28-17,0 0 1,0 0-1,0-1-15,-28-27 16,28 28 0,-28-28-1,1 0 1,-1 0 0,0 0-1,28-28 32</inkml:trace>
  <inkml:trace contextRef="#ctx0" brushRef="#br0" timeOffset="2.9971">10749 11647 0,'0'-27'32,"0"-1"-1,0 0-16,28 0 17,0 28 15,0 0-1,-28 28-14,0 0-17,0 0 1,0-1 0,-28-27 62,28-27-47,0-1 0,0 0 0,0 0-15,28 28 0,-28 28 62,0 0-78,0 0 15,0-1-15,0 1 16,0 0 0,-28-28-16,28 28 15,-28-28 1,0 0 0,0 0-1,28-28 16,0 0-31,0 0 16,0 1 0,0-1-16,28 0 15,0 0 1,0 28 15,0 0 0,0 0-15,-28 28 0,0 0-1,0 0 1,0 27 0,0-27-1,-28 0 1,0-28 15,0 0-31,0 0 16,-28 0-1,28 0 1,0-28-16,-27 0 16,55 0-16,-28 1 15,28-1-15,0 0 16,0 0-16,0-28 15,28 28 1,0 28 0,-1 0-1,1 0 1,0 0 15,28 0-31,-56 28 16,28 0-1,0 0-15,-28 28 16,0-28 0,0 27-1,-28-27 1,0 0 0,0-28 15,0 0-31,0 0 31,28-28-15,0 0-1,0 0-15,0 1 16,0-29 0,28 28-1,0 28-15,0 0 16,0 0-16,0 0 15,0 0 1,0 0 15,-28 28-15,0 0 0,0 0-1,-28-28 16,0 0-15,0 0 0,0 0-16,28-28 31,0 0-15,0 0-1,0 0 1,0 0-16,0 0 15,28 28 1,0-28-16,0 28 31,0 0-15,-28 28 0,0 0-1,0 0 1,0 0-16,0 0 15,0 0-15,0 0 16,-28-1 0,0-27-1,0 0 17,0-55-17,28 27 16,0 0-31,0 0 16,0 0-16,28 28 31,0 0-15</inkml:trace>
  <inkml:trace contextRef="#ctx0" brushRef="#br0" timeOffset="3.9971">11419 10782 0,'0'-56'16,"28"56"0,-28-28-1,28 28-15,-28-28 16,28 0 0,0 28 46,-28 28-31,0 0 1,0 0-17,0 0 1,0 0-1,-28-28-15,28 28 16,-28-28 31,28-28-16,0 0-31,0 0 16,0 0-1,0 0 1,0-28 0,28 56-1,-28-28-15,28 28 16,0 0 15,-28 28 16,0 0-31,0 28-1,0-28 1,-28-28 0,28 28-16,-28-28 15,0 0-15,0 0 16,0 0-1,0 0 1,0 0-16,0-28 31,28 0-15,0 0 0,0-28-1,56 56 16,-28 0-15,0 0 0,0 0 15,-28 28-15,0 0-1,0 0-15,0 0 16,0 0-16,0 28 15,-28-56 1,28 27 0,-28-27-16,0 0 31,0 0-15,0 0-1,1-27 1,27-1-16,0 0 15,0 0 1,0 0 0,0 0-16,27 0 15,1 28 1,0 0 0,28 0-16,-28 0 15,0 0 1,0 0-1,-28 28 17,0 0-32,0 0 15,0 0-15,0 0 16,0 27 0,-28-55-1,28 28-15,-28-28 16,0 0-1,0 0 17,28-28-1,0-27-31,0 27 16,0 0-16,0-56 15,0 56-15,28 0 16,0 0-16,-28 0 15,28 0-15,0 28 47,-28 28-15,0 0-32,0 0 15,0 0-15,0 0 16,0 0-1,-28-28-15,28 28 16,-28-28 0,0 0 31,28-28-32,0 0 1,0 0-1,0 0 1,28 28 0,0 0-1,0 0 32,-28 28-16,0 0-31,0 0 16,0 28-16,0-28 16,-28-28-16,28 28 15,-28-28-15,0 0 47,28-28-16,0 0-15,0 0 0,0 0-1,0 0 1,28 28 46</inkml:trace>
  <inkml:trace contextRef="#ctx0" brushRef="#br0" timeOffset="4.9971">12117 9748 0,'28'0'110,"-28"28"-79,0 0-15,0 0-1,-28-28 63,28-28-46,0 0-17,0 0 1,0 0 0,28 28 62,-28 28-47,0 0-31,0 0 16,0 0-16,0 0 15,0 0 1,0 0-1,-28-28 1,0 0 0,0 0-16,0 0 15,0 0-15,28-28 16,-27 0-16,27 0 16,0 0-1,0 0 1,0 0-1,0 0-15,27 28 16,1-28-16,0 28 16,0 0-1,0 0 1,0 0 0,0 0 15,-28 28-16,0 0 1,0 28 0,0-28-16,0 0 15,0 0-15,0 0 16,-28-28-16,0 28 16,0-28-1,0 0 1,0 0-16,0 0 31,28-28 0,0 0-15,0 0 0,0 0-1,28 28 1,0 0-16,0 0 15,0 0-15,0 0 16,0 0 0,0 0-1,-28 28 17,0 0-17,0 0-15,-28 0 16,0 0-1,0-28 17,0 0-17,28-56 17,0 28-17,0 0 1,0 0-16,0 0 15,28 0 1,0 28-16,0 0 16,-28 28 62,0 0-47,0 0-31,0 0 16,-28-28-1,0 0 1,0 0 15,28-28 0,0 0-15,0 0 0,28 0-1,0 28-15,0 0 16,-28 28 78,0 0-79,0 0 1,-28-28 0,0 0-1,0 0 16,28-28 1,0 0-17,28 0 1,0 28 0,0 0-1,0 0 16,-28 28 1,0 28-17,0-28 1,-28-28-16,0 0 31,-28 0-15,28 0-1,0 0 17,28-28-32,0 0 31,0 0 0,0 0-15</inkml:trace>
  <inkml:trace contextRef="#ctx0" brushRef="#br0" timeOffset="5.9971">12759 8994 0,'0'-28'140,"0"0"-124,0 0 15,28 28 16,0 0 0,0 0-16,-28 28 0,0 0-15,0 0 0,0 0-16,-28 0 31,0-28 0,0 0-15,28-28-1,-28 0-15,28 0 16,-28 0 0,1 0-16,27 0 15,-28-28-15,28 28 47,0 0-16,28 28 1,-1 0-17,1 0-15,0 0 16,0 0 0,-28 28-1,28-28 1,-28 28-1,0 0-15,0 0 16,0 0 0,0 0-16,-28-28 15,28 28-15,-28-28 16,0 0-16,0 0 16,1 0-1,-1 0 1,28-28 31,0 0-32,0-28-15,0 28 16,28 0 0,-1 28-16,1-28 15,0 28-15,0 0 16,0 0-16,0 0 15,0 0 17,-28 28-17,0 0 1,0 0-16,0 0 16,0 28-16,-28-28 15,0 0 1,0-28 15,0 0-31,0 0 16,0-28-16,28 0 15,-27 28-15,27-28 16,0 0-16,0 0 16,0 0-1,0 0 16,27 28 1,29 0-32,-28 0 15,28 0-15,-28 0 16,-28 28 15,0 0-15,0 0-1,0 0-15,0 0 16,-28-28 0,28 28-16,-28-28 15,0 0 1,0 0 0,0 0-1,28-28 16,0 0-15,0 0-16,28 0 16,0 28-1,-28-28-15,28 28 63,-28 28-32,0 0-31,0 0 16,0 0-1,-28-28 1,0 0 31,28-28-32,0 0 1,28 28 0,0 0-1,0 0 1,0 0 0,-28 28 46,0 0-31,-28-28-15,0 0 0,0 0-1,0-28 1,28 0-1,0 0 1</inkml:trace>
  <inkml:trace contextRef="#ctx0" brushRef="#br0" timeOffset="6.9971">13513 7905 0,'28'-28'109,"0"28"-78,0 0 16,0 28-15,-28-1-32,0 1 15,0 0 1,0 0-1,-28-28 1,0 0 0,0 0-16,0 0 15,0 0-15,0-28 16,0 28-16,28-28 16,0 0 15,0 1-16,0-1 1,28 28 0,0 0-1,0 0 1,0 0 15,-28 28 0,0-1-31,0 1 16,0 0-16,0 0 16,0 0-1,-28 0 1,0-28 0,0 0-16,0 0 15,0 0 1,1 0 15,27-28-31,0 0 16,0 0-16,0 0 15,0 0 1,27 28-16,1-27 0,0-1 16,0 28-1,0 0 1,0 0-16,0 0 15,0 0-15,0 28 16,-28-1 0,0 29 15,0-28-15,-28-28 30,0 0-30,0 0 0,0-28 15,28 0-15,0 0-1,0 1 1,28 27-1,0 0 1,0 0-16,0 0 31,-28 27 16,0 1-31,0 0-16,-28-28 31,0 0-15,0 0-16,0 0 15,0 0 1,28-28 15,0 0-15,0 1-1,0-1-15,0 0 16,28 28 15,0 0 1,0 0-17,-28 28 1,0 0-1,0-1 1,0 1 0,0 0-16,0 0 15,0 0 1,-28-28-16,28 28 16,-28-28-1,0 0 1,0 0-1,28-28 17,-28 0-32,28 0 15,0 0 1,0 0 0,0 1-16,28 27 15,0 0 1,0 0-1,28 0-15,-28 0 16,0 0-16,0 27 16,-28 1 15,0 0-15,0 0-1,0 0 1,-28-28 15,0 0-15,0 0-16,0 0 15,0-28 1,28 0 0,0 0-1,0 0-15,0 1 16,0-1-1,0 0-15,28 0 16,0 28 0,0 0-1,0 0 17,-28 28-1,0 0-16,0 0-15,0-1 16,0 1 0,-28 0-1</inkml:trace>
  <inkml:trace contextRef="#ctx0" brushRef="#br0" timeOffset="7.9971">14099 7122 0,'28'0'94,"-28"-28"-78,28 28-16,0-27 15,0 27 32,-28 27-16,0 1-15,0 0 15,0 0-31,0 0 16,-28-28-1,0 0 1,0 0 0,0 0 15,28-28-15,0 0 15,0 0-31,28 0 15,0 1 1,0 27 15,-28 27 1,0 1-17,0 0 1,0 0-16,0 28 15,0-28 1,-28-28 0,0 0-1,0 0 1,1 0-16,-1-28 16,28 0-1,-28 0 1,28 0-1,0 0 1,28 28 15,0 0-15,-1 0-16,1 0 16,0 0-1,-28 28 32,0 0-31,0 0-16,0 0 15,0 0 1,-28-28 0,-27 0 15,55-28-16,0 0 1,0 0-16,0 0 16,0-28-1,27 29 1,-27-1 0,28 28-16,28-28 15,-28 28-15,0 0 31,0 0-31,-28 28 32,0 0-17,0-1 1,0 1 0,-28-28 15,0 0-16,-28 0-15,28 0 16,0-28-16,1 28 16,27-27-16,-28 27 15,28-28-15,0 0 32,28 28 14,-1 0-30,1 0-16,0 0 16,0 0-1,-28 28 17,0 0-17,0-1 1,0 1-16,0 0 15,-28-28 17,0 0-17,28-28 17,0 0-17,0 1 1,28 27 31,0 0 15,-56 0 16</inkml:trace>
  <inkml:trace contextRef="#ctx0" brushRef="#br0" timeOffset="8.9971">14797 6312 0,'-27'0'141,"27"-28"-110,0 0-15,27 28-1,-27-27-15,28 27 16,0 0 46,-28 27-15,0 1-47,0 0 16,0 28 0,0-28-1,-28-28 1,28 28-16,-28-28 15,1 0 1,-1 0-16,0 0 16,0 0-1,0 0 17,28-28-32,0 0 15,0 0 1,0 0-16,0 0 15,0 0-15,28 28 16,-28-27-16,28 27 16,-28-28-16,28 0 31,0 28 0,-28 28 0,0 0-15,0-1 0,0 1-1,0 0 1,-56 0 0,28-28-1,0 0 1,0-28-1,0 28 1,28-28 0,0 0-1,0 1 17,28 27-17,0 0 1,0 0-16,0 0 15,-28 27 32,0 29-31,0-28 0,-28-28-16,0 28 31,0-28-16,28-28 64,0 0-64,28 0 1,0 28-1,0 0-15,0 0 16,0 0-16,-1 0 16,-27 28 46,0 0-62,0 0 16,-27-28-16,-1 28 15,0-28 1,0 0-16,0 0 16,0 0-1,28-28 63,28 28-46,0 0-17,0 0 1,0 0 31,-28 28-32,0 0 1,0 0 0,-28-28 15,0 0-15,0 0-1,28-28 16,0 0 1,0-28-17,28 28 1,0 28 0</inkml:trace>
  <inkml:trace contextRef="#ctx0" brushRef="#br0" timeOffset="9.9971">15356 5502 0,'28'0'141,"0"-28"-141,0 28 15,0 0 1,-1 0 15,-27 28 0,0 0-31,0 0 16,0 0 0,0 0-1,-27 0 1,-1-28 15,0 0 0,28-28-15,0 0 0,0 0-1,0 0 1,0 0 0,0 0-16,0 0 15,28 28 1,0 0 31,-28 28 0,0 0-16,0 0-31,-28-28 31,0 0-15,0 0-1,0 0 1,28-28 15,0 0-15,0 0-1,0 1 1,28 27-16,0 0 31,0 0 16,-28 27-31,0 1-1,0 28-15,-28-56 16,28 28 0,-28-28-1,0 0 1,0 0 0,0 0-1,28-28 16,0 0-15,0 0 0,0-27-1,28 27 1,0 0-16,0 28 16,0 0-1,0 0 1,0 0-1,-1 28 1,-27 0 15,0-1-15,0 1 0,0 0-1,0 0 1,-27-28-1,-29 0 1,0 0-16,0 0 16,0 0-16,0 0 15,28 0-15,1 0 47,27-56-31,27 56 15,1-28-31,0 1 16,0 27-16,0 0 15,0-28-15,0 28 16,0 0 0,0 0-16,0 0 15,0 28 1,0-1-1,-28 1 1,0 0 0,0 0-1,0 0-15,-28-28 16,-28 28 0,28 0-16,0-28 15,0 0 1,28-28 62,0 0-62</inkml:trace>
  <inkml:trace contextRef="#ctx0" brushRef="#br0" timeOffset="10.9971">16082 4581 0,'0'-28'93,"28"28"-93,-28-28 16,28 28-16,0-28 16,-1 0-1,1 28 1,0 0 15,-28 28-15,0 0-1,0 0-15,0 0 16,0-1 0,-28-27 15,0 0 0,1 0-15,27-27-1,0-1 1,0 0 0,0 0-1,0 0 1,0 0 0,0 0-1,27 28 48,-27 28-48,0 0 1,0 0-16,0 28 16,-27-56-1,-29 28 1,28-28-1,0 0 1,28-28 31,0 0-31,0 0-1,0 0-15,28 28 16,0-28-1,0 28 1,0 0 0,-1 0-1,-27 28 1,0 0 0,0 0 15,0 0-16,-27-28 17,-1 0-17,0 0 1,28-28 15,0 0-15,0 0-16,28 0 31,0 28-15,-1 0-1,-27 28 32,0 0-31,0 0-1,0 0 1,-27-28 15,-1 0-15,0 0 0,0 0 15,28-28 0,0 0-15,56 28-1,-28 0 1,-28 28 62,0 0-78,0 27 16,0-27-1,-28 0 1,0-28 15,0 0 16,28-28-16,0 0-31,0 1 16,0-1-16,0 0 16,0 0-1,0 0 1,28 28 62,-28 28-47,0 0 0,0 0-31,-28 0 32,0-28-17,28-28 79,0 0-94,0 0 16,28 28-1,0 0 32,-28 28-16,0 0-31,0 0 16,-28-28 125,28-28-110,0 0 16,0 0-32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E4C6-FFF2-4A6C-8E03-57BAE0261B80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85A0F-8DA4-42E7-B738-85CCCB59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7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2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85A0F-8DA4-42E7-B738-85CCCB595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3B8-A827-4545-9BA8-355751F8237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2020/9/27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718-4EAF-405E-AE53-3E094839F3B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2020/9/27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背景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686461" y="6492879"/>
            <a:ext cx="1368143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968286-F297-4135-AE1D-243D98F691A7}" type="datetime1">
              <a:rPr lang="zh-CN" altLang="en-US" smtClean="0">
                <a:solidFill>
                  <a:prstClr val="white"/>
                </a:solidFill>
              </a:rPr>
              <a:t>2020/9/27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054600" y="6492880"/>
            <a:ext cx="3813176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67775" y="6492878"/>
            <a:ext cx="593724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74D590-72EB-4040-88D9-48621268911B}" type="slidenum">
              <a:rPr lang="zh-CN" altLang="en-US" smtClean="0">
                <a:solidFill>
                  <a:prstClr val="white"/>
                </a:solidFill>
              </a:rPr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518804"/>
            <a:ext cx="12192000" cy="134872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3" y="103404"/>
            <a:ext cx="10515600" cy="618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68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5F981393-320F-4147-9D89-82BD4A33C6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2020/9/27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email"/>
          <a:srcRect r="416"/>
          <a:stretch>
            <a:fillRect/>
          </a:stretch>
        </p:blipFill>
        <p:spPr>
          <a:xfrm>
            <a:off x="0" y="5547579"/>
            <a:ext cx="12192000" cy="131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38" y="103405"/>
            <a:ext cx="1638108" cy="43935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2403" y="419548"/>
            <a:ext cx="202600" cy="204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403" y="174913"/>
            <a:ext cx="202600" cy="2043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5105" y="297231"/>
            <a:ext cx="202600" cy="204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</p:sldLayoutIdLst>
  <p:hf sldNum="0" hdr="0" ftr="0" dt="0"/>
  <p:txStyles>
    <p:titleStyle>
      <a:lvl1pPr marL="457189" indent="-457189" algn="l" defTabSz="914377" rtl="0" eaLnBrk="1" latinLnBrk="0" hangingPunct="1">
        <a:lnSpc>
          <a:spcPct val="90000"/>
        </a:lnSpc>
        <a:spcBef>
          <a:spcPct val="0"/>
        </a:spcBef>
        <a:buFont typeface="Wingdings" panose="05000000000000000000" pitchFamily="2" charset="2"/>
        <a:buChar char="n"/>
        <a:defRPr sz="3600" b="1" u="sng" kern="120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5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9.emf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customXml" Target="../ink/ink13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2696" y="2071459"/>
            <a:ext cx="976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 smtClean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NeRF</a:t>
            </a:r>
            <a:endParaRPr lang="en-US" sz="6000" b="1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7914" y="4278709"/>
            <a:ext cx="349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虞煌杰</a:t>
            </a:r>
            <a:endParaRPr 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EF8C6B-25CD-4BD0-96D7-55ACA6DC8F93}"/>
              </a:ext>
            </a:extLst>
          </p:cNvPr>
          <p:cNvSpPr txBox="1"/>
          <p:nvPr/>
        </p:nvSpPr>
        <p:spPr>
          <a:xfrm>
            <a:off x="4995378" y="5528715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2020-09-27</a:t>
            </a:r>
            <a:endParaRPr 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06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NeRF</a:t>
            </a:r>
            <a:endParaRPr lang="en-US" dirty="0"/>
          </a:p>
        </p:txBody>
      </p:sp>
      <p:pic>
        <p:nvPicPr>
          <p:cNvPr id="4" name="synth_grid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368425"/>
            <a:ext cx="7735887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609600" y="1106815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Free Viewpoint Video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44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4" name="redball_highres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5582" y="1630035"/>
            <a:ext cx="5802313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609600" y="1106815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Extract </a:t>
            </a:r>
            <a:r>
              <a:rPr lang="en-US" sz="2800" dirty="0" err="1" smtClean="0"/>
              <a:t>iso</a:t>
            </a:r>
            <a:r>
              <a:rPr lang="en-US" sz="2800" dirty="0" smtClean="0"/>
              <a:t>-surface (MR)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3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NeRF</a:t>
            </a:r>
            <a:r>
              <a:rPr lang="en-US" dirty="0" smtClean="0"/>
              <a:t> - Characteristics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8420"/>
            <a:ext cx="10515600" cy="2446835"/>
          </a:xfrm>
        </p:spPr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Calibration Images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geometry needed ! </a:t>
            </a:r>
            <a:endParaRPr lang="en-US" dirty="0"/>
          </a:p>
          <a:p>
            <a:r>
              <a:rPr lang="en-US" dirty="0" smtClean="0"/>
              <a:t>Output – Free Viewpoint Video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07780" y="4645573"/>
            <a:ext cx="9343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Think of it as relaxed Unstructured Lumigraph 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18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 - Characteristics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194493" y="941300"/>
            <a:ext cx="6393214" cy="3665020"/>
            <a:chOff x="3194493" y="941300"/>
            <a:chExt cx="6393214" cy="3665020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332A42D7-A6D2-4CCD-9980-D183C42DE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4493" y="941300"/>
              <a:ext cx="6079331" cy="1799378"/>
              <a:chOff x="1248" y="816"/>
              <a:chExt cx="3344" cy="936"/>
            </a:xfrm>
          </p:grpSpPr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EE3A11FB-F3ED-4569-B4FF-3A4B3E167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816"/>
                <a:ext cx="3344" cy="936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 w="25400" cap="flat" cmpd="sng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Text Box 7">
                <a:extLst>
                  <a:ext uri="{FF2B5EF4-FFF2-40B4-BE49-F238E27FC236}">
                    <a16:creationId xmlns:a16="http://schemas.microsoft.com/office/drawing/2014/main" id="{E75B5322-0415-4AFA-81D0-490985384A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3" y="1051"/>
                <a:ext cx="1276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ea typeface="宋体" panose="02010600030101010101" pitchFamily="2" charset="-122"/>
                  </a:rPr>
                  <a:t>“The Scene”</a:t>
                </a:r>
              </a:p>
            </p:txBody>
          </p:sp>
        </p:grpSp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D3CBB0AF-A116-4D73-A7E9-B5D693D7E94D}"/>
                </a:ext>
              </a:extLst>
            </p:cNvPr>
            <p:cNvGrpSpPr>
              <a:grpSpLocks/>
            </p:cNvGrpSpPr>
            <p:nvPr/>
          </p:nvGrpSpPr>
          <p:grpSpPr bwMode="auto">
            <a:xfrm rot="1817096">
              <a:off x="3608292" y="3155163"/>
              <a:ext cx="228600" cy="457200"/>
              <a:chOff x="1824" y="2976"/>
              <a:chExt cx="144" cy="288"/>
            </a:xfrm>
          </p:grpSpPr>
          <p:sp>
            <p:nvSpPr>
              <p:cNvPr id="81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Oval 11">
                <a:extLst>
                  <a:ext uri="{FF2B5EF4-FFF2-40B4-BE49-F238E27FC236}">
                    <a16:creationId xmlns:a16="http://schemas.microsoft.com/office/drawing/2014/main" id="{233CD04E-DA9B-44D7-B288-5310A650D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FED7C394-2E56-453B-8C88-6AC4A4DD4D88}"/>
                </a:ext>
              </a:extLst>
            </p:cNvPr>
            <p:cNvGrpSpPr>
              <a:grpSpLocks/>
            </p:cNvGrpSpPr>
            <p:nvPr/>
          </p:nvGrpSpPr>
          <p:grpSpPr bwMode="auto">
            <a:xfrm rot="1444991">
              <a:off x="6224210" y="3893080"/>
              <a:ext cx="228600" cy="457200"/>
              <a:chOff x="1824" y="2976"/>
              <a:chExt cx="144" cy="288"/>
            </a:xfrm>
          </p:grpSpPr>
          <p:sp>
            <p:nvSpPr>
              <p:cNvPr id="78" name="Rectangle 14">
                <a:extLst>
                  <a:ext uri="{FF2B5EF4-FFF2-40B4-BE49-F238E27FC236}">
                    <a16:creationId xmlns:a16="http://schemas.microsoft.com/office/drawing/2014/main" id="{A06A41A8-341E-4A41-9B4F-CCEB1EC9D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Oval 15">
                <a:extLst>
                  <a:ext uri="{FF2B5EF4-FFF2-40B4-BE49-F238E27FC236}">
                    <a16:creationId xmlns:a16="http://schemas.microsoft.com/office/drawing/2014/main" id="{9870BB21-9FDF-4153-B681-150BD1E1A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AutoShape 16">
                <a:extLst>
                  <a:ext uri="{FF2B5EF4-FFF2-40B4-BE49-F238E27FC236}">
                    <a16:creationId xmlns:a16="http://schemas.microsoft.com/office/drawing/2014/main" id="{F82575E5-7105-4501-9241-290A02DD3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" name="Group 17">
              <a:extLst>
                <a:ext uri="{FF2B5EF4-FFF2-40B4-BE49-F238E27FC236}">
                  <a16:creationId xmlns:a16="http://schemas.microsoft.com/office/drawing/2014/main" id="{5DD08266-154A-45D4-BD56-4C52B35BF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6281" y="4002087"/>
              <a:ext cx="228600" cy="457200"/>
              <a:chOff x="1824" y="2976"/>
              <a:chExt cx="144" cy="288"/>
            </a:xfrm>
          </p:grpSpPr>
          <p:sp>
            <p:nvSpPr>
              <p:cNvPr id="75" name="Rectangle 18">
                <a:extLst>
                  <a:ext uri="{FF2B5EF4-FFF2-40B4-BE49-F238E27FC236}">
                    <a16:creationId xmlns:a16="http://schemas.microsoft.com/office/drawing/2014/main" id="{1AFD1AB5-5D34-423F-ABF2-CDC83E066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Oval 19">
                <a:extLst>
                  <a:ext uri="{FF2B5EF4-FFF2-40B4-BE49-F238E27FC236}">
                    <a16:creationId xmlns:a16="http://schemas.microsoft.com/office/drawing/2014/main" id="{0622ADCC-4016-4F6C-913B-A77C00166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AutoShape 20">
                <a:extLst>
                  <a:ext uri="{FF2B5EF4-FFF2-40B4-BE49-F238E27FC236}">
                    <a16:creationId xmlns:a16="http://schemas.microsoft.com/office/drawing/2014/main" id="{3BF10004-E30B-4423-ADB4-7CE6B0167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Group 21">
              <a:extLst>
                <a:ext uri="{FF2B5EF4-FFF2-40B4-BE49-F238E27FC236}">
                  <a16:creationId xmlns:a16="http://schemas.microsoft.com/office/drawing/2014/main" id="{6768FE9C-84E4-4ABF-8C0B-32B2D2971C4F}"/>
                </a:ext>
              </a:extLst>
            </p:cNvPr>
            <p:cNvGrpSpPr>
              <a:grpSpLocks/>
            </p:cNvGrpSpPr>
            <p:nvPr/>
          </p:nvGrpSpPr>
          <p:grpSpPr bwMode="auto">
            <a:xfrm rot="-622550">
              <a:off x="5258851" y="3612484"/>
              <a:ext cx="238326" cy="550628"/>
              <a:chOff x="1824" y="2976"/>
              <a:chExt cx="144" cy="288"/>
            </a:xfrm>
          </p:grpSpPr>
          <p:sp>
            <p:nvSpPr>
              <p:cNvPr id="72" name="Rectangle 22">
                <a:extLst>
                  <a:ext uri="{FF2B5EF4-FFF2-40B4-BE49-F238E27FC236}">
                    <a16:creationId xmlns:a16="http://schemas.microsoft.com/office/drawing/2014/main" id="{61CECC23-1964-43B4-9A8F-274A0A615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id="{E47E86AE-EA96-4BF1-9512-B0B659820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AutoShape 24">
                <a:extLst>
                  <a:ext uri="{FF2B5EF4-FFF2-40B4-BE49-F238E27FC236}">
                    <a16:creationId xmlns:a16="http://schemas.microsoft.com/office/drawing/2014/main" id="{DEC2B549-D622-4AB4-962B-480C6F04D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9" name="Group 25">
              <a:extLst>
                <a:ext uri="{FF2B5EF4-FFF2-40B4-BE49-F238E27FC236}">
                  <a16:creationId xmlns:a16="http://schemas.microsoft.com/office/drawing/2014/main" id="{72BECF03-DA17-4895-B8C9-0E1930D023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8366" y="3260725"/>
              <a:ext cx="228600" cy="457200"/>
              <a:chOff x="1824" y="2976"/>
              <a:chExt cx="144" cy="288"/>
            </a:xfrm>
          </p:grpSpPr>
          <p:sp>
            <p:nvSpPr>
              <p:cNvPr id="69" name="Rectangle 26">
                <a:extLst>
                  <a:ext uri="{FF2B5EF4-FFF2-40B4-BE49-F238E27FC236}">
                    <a16:creationId xmlns:a16="http://schemas.microsoft.com/office/drawing/2014/main" id="{7628CD6D-61AC-468A-AD6C-CFBD379B1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Oval 27">
                <a:extLst>
                  <a:ext uri="{FF2B5EF4-FFF2-40B4-BE49-F238E27FC236}">
                    <a16:creationId xmlns:a16="http://schemas.microsoft.com/office/drawing/2014/main" id="{DBEBBECA-1E27-4DDA-9F84-1DE470C3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AutoShape 28">
                <a:extLst>
                  <a:ext uri="{FF2B5EF4-FFF2-40B4-BE49-F238E27FC236}">
                    <a16:creationId xmlns:a16="http://schemas.microsoft.com/office/drawing/2014/main" id="{70318EA9-148E-4F55-B9DC-9DE6DD083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E2F48338-A858-44EE-B961-89D9191C3F3E}"/>
                </a:ext>
              </a:extLst>
            </p:cNvPr>
            <p:cNvGrpSpPr>
              <a:grpSpLocks/>
            </p:cNvGrpSpPr>
            <p:nvPr/>
          </p:nvGrpSpPr>
          <p:grpSpPr bwMode="auto">
            <a:xfrm rot="430460">
              <a:off x="7924937" y="3957181"/>
              <a:ext cx="228600" cy="457200"/>
              <a:chOff x="1824" y="2976"/>
              <a:chExt cx="144" cy="288"/>
            </a:xfrm>
          </p:grpSpPr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D495AB46-6BB8-48CE-947B-DAB1EBA85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Oval 31">
                <a:extLst>
                  <a:ext uri="{FF2B5EF4-FFF2-40B4-BE49-F238E27FC236}">
                    <a16:creationId xmlns:a16="http://schemas.microsoft.com/office/drawing/2014/main" id="{32E5C28D-761B-492F-8E03-4F07454CE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AutoShape 32">
                <a:extLst>
                  <a:ext uri="{FF2B5EF4-FFF2-40B4-BE49-F238E27FC236}">
                    <a16:creationId xmlns:a16="http://schemas.microsoft.com/office/drawing/2014/main" id="{4D6AC0F1-6E6C-4D9A-B1C2-118ADC3F2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Group 33">
              <a:extLst>
                <a:ext uri="{FF2B5EF4-FFF2-40B4-BE49-F238E27FC236}">
                  <a16:creationId xmlns:a16="http://schemas.microsoft.com/office/drawing/2014/main" id="{7AD911F0-D33A-40B6-8882-2BE4F0974016}"/>
                </a:ext>
              </a:extLst>
            </p:cNvPr>
            <p:cNvGrpSpPr>
              <a:grpSpLocks/>
            </p:cNvGrpSpPr>
            <p:nvPr/>
          </p:nvGrpSpPr>
          <p:grpSpPr bwMode="auto">
            <a:xfrm rot="428663">
              <a:off x="6965156" y="3773488"/>
              <a:ext cx="228600" cy="457200"/>
              <a:chOff x="1824" y="2976"/>
              <a:chExt cx="144" cy="288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DBD4BE9C-9D4C-4E54-A9AF-B6D7FA061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Oval 35">
                <a:extLst>
                  <a:ext uri="{FF2B5EF4-FFF2-40B4-BE49-F238E27FC236}">
                    <a16:creationId xmlns:a16="http://schemas.microsoft.com/office/drawing/2014/main" id="{0B9FAC82-8CC5-489E-9E4F-6FE48C288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AutoShape 36">
                <a:extLst>
                  <a:ext uri="{FF2B5EF4-FFF2-40B4-BE49-F238E27FC236}">
                    <a16:creationId xmlns:a16="http://schemas.microsoft.com/office/drawing/2014/main" id="{7E29DFB3-1FC4-424B-AA53-C450E8E47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C85CB12B-7F53-4EE9-B8C9-54EB2E7AC16B}"/>
                </a:ext>
              </a:extLst>
            </p:cNvPr>
            <p:cNvGrpSpPr>
              <a:grpSpLocks/>
            </p:cNvGrpSpPr>
            <p:nvPr/>
          </p:nvGrpSpPr>
          <p:grpSpPr bwMode="auto">
            <a:xfrm rot="-1849660">
              <a:off x="9359107" y="3066008"/>
              <a:ext cx="228600" cy="457200"/>
              <a:chOff x="1824" y="2976"/>
              <a:chExt cx="144" cy="288"/>
            </a:xfrm>
          </p:grpSpPr>
          <p:sp>
            <p:nvSpPr>
              <p:cNvPr id="60" name="Rectangle 38">
                <a:extLst>
                  <a:ext uri="{FF2B5EF4-FFF2-40B4-BE49-F238E27FC236}">
                    <a16:creationId xmlns:a16="http://schemas.microsoft.com/office/drawing/2014/main" id="{7FFC6B54-6BFE-4332-9A04-0CD592D9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Oval 39">
                <a:extLst>
                  <a:ext uri="{FF2B5EF4-FFF2-40B4-BE49-F238E27FC236}">
                    <a16:creationId xmlns:a16="http://schemas.microsoft.com/office/drawing/2014/main" id="{E7B23510-A161-434E-B774-A24A6A649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AutoShape 40">
                <a:extLst>
                  <a:ext uri="{FF2B5EF4-FFF2-40B4-BE49-F238E27FC236}">
                    <a16:creationId xmlns:a16="http://schemas.microsoft.com/office/drawing/2014/main" id="{147873F1-BA1C-4CF3-8E7B-9919F9918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A043F3ED-DE7F-4E3B-959F-CD24340DFCFB}"/>
                </a:ext>
              </a:extLst>
            </p:cNvPr>
            <p:cNvGrpSpPr>
              <a:grpSpLocks/>
            </p:cNvGrpSpPr>
            <p:nvPr/>
          </p:nvGrpSpPr>
          <p:grpSpPr bwMode="auto">
            <a:xfrm rot="20879267">
              <a:off x="8282711" y="3070712"/>
              <a:ext cx="196578" cy="561839"/>
              <a:chOff x="1824" y="2976"/>
              <a:chExt cx="144" cy="288"/>
            </a:xfrm>
          </p:grpSpPr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9509718-E782-4135-B299-7CD212435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Oval 43">
                <a:extLst>
                  <a:ext uri="{FF2B5EF4-FFF2-40B4-BE49-F238E27FC236}">
                    <a16:creationId xmlns:a16="http://schemas.microsoft.com/office/drawing/2014/main" id="{8579E442-62D6-46BC-B68C-0C65F8C7E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AutoShape 44">
                <a:extLst>
                  <a:ext uri="{FF2B5EF4-FFF2-40B4-BE49-F238E27FC236}">
                    <a16:creationId xmlns:a16="http://schemas.microsoft.com/office/drawing/2014/main" id="{E52E24C9-C7D3-49A3-9917-A2514C354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5" name="Group 100">
              <a:extLst>
                <a:ext uri="{FF2B5EF4-FFF2-40B4-BE49-F238E27FC236}">
                  <a16:creationId xmlns:a16="http://schemas.microsoft.com/office/drawing/2014/main" id="{A3FF9845-B831-4AD0-9EC5-D114FC393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5781" y="3806220"/>
              <a:ext cx="228600" cy="457200"/>
              <a:chOff x="1824" y="2976"/>
              <a:chExt cx="144" cy="288"/>
            </a:xfrm>
          </p:grpSpPr>
          <p:sp>
            <p:nvSpPr>
              <p:cNvPr id="54" name="Rectangle 101">
                <a:extLst>
                  <a:ext uri="{FF2B5EF4-FFF2-40B4-BE49-F238E27FC236}">
                    <a16:creationId xmlns:a16="http://schemas.microsoft.com/office/drawing/2014/main" id="{4AB61F30-C1C5-4865-ACFA-3054B5D66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Oval 102">
                <a:extLst>
                  <a:ext uri="{FF2B5EF4-FFF2-40B4-BE49-F238E27FC236}">
                    <a16:creationId xmlns:a16="http://schemas.microsoft.com/office/drawing/2014/main" id="{0C4BB5CD-70EC-44B6-8A57-1B17976DA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AutoShape 103">
                <a:extLst>
                  <a:ext uri="{FF2B5EF4-FFF2-40B4-BE49-F238E27FC236}">
                    <a16:creationId xmlns:a16="http://schemas.microsoft.com/office/drawing/2014/main" id="{1B1A9CAE-9010-4FA8-A2C8-760F839F6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6" name="Group 104">
              <a:extLst>
                <a:ext uri="{FF2B5EF4-FFF2-40B4-BE49-F238E27FC236}">
                  <a16:creationId xmlns:a16="http://schemas.microsoft.com/office/drawing/2014/main" id="{8BDFFE8E-5A53-45E7-A650-7E732CE19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9506" y="3349020"/>
              <a:ext cx="228600" cy="457200"/>
              <a:chOff x="1824" y="2976"/>
              <a:chExt cx="144" cy="288"/>
            </a:xfrm>
          </p:grpSpPr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EB6E87D8-6393-4800-B3E0-8B3095A1C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Oval 106">
                <a:extLst>
                  <a:ext uri="{FF2B5EF4-FFF2-40B4-BE49-F238E27FC236}">
                    <a16:creationId xmlns:a16="http://schemas.microsoft.com/office/drawing/2014/main" id="{358CB5B5-2639-45A0-9842-8ECAC2144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AutoShape 107">
                <a:extLst>
                  <a:ext uri="{FF2B5EF4-FFF2-40B4-BE49-F238E27FC236}">
                    <a16:creationId xmlns:a16="http://schemas.microsoft.com/office/drawing/2014/main" id="{7EADE8AE-32B0-4477-8A8F-581D65002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7" name="Group 108">
              <a:extLst>
                <a:ext uri="{FF2B5EF4-FFF2-40B4-BE49-F238E27FC236}">
                  <a16:creationId xmlns:a16="http://schemas.microsoft.com/office/drawing/2014/main" id="{C4F0BD34-A6A8-4EFA-AAB9-9F067985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8591" y="3538537"/>
              <a:ext cx="228600" cy="457200"/>
              <a:chOff x="1824" y="2976"/>
              <a:chExt cx="144" cy="288"/>
            </a:xfrm>
          </p:grpSpPr>
          <p:sp>
            <p:nvSpPr>
              <p:cNvPr id="48" name="Rectangle 109">
                <a:extLst>
                  <a:ext uri="{FF2B5EF4-FFF2-40B4-BE49-F238E27FC236}">
                    <a16:creationId xmlns:a16="http://schemas.microsoft.com/office/drawing/2014/main" id="{0345512C-4354-453C-921A-9962248A6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Oval 110">
                <a:extLst>
                  <a:ext uri="{FF2B5EF4-FFF2-40B4-BE49-F238E27FC236}">
                    <a16:creationId xmlns:a16="http://schemas.microsoft.com/office/drawing/2014/main" id="{EEC0315B-C182-4E74-AC7D-C32B413C8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AutoShape 111">
                <a:extLst>
                  <a:ext uri="{FF2B5EF4-FFF2-40B4-BE49-F238E27FC236}">
                    <a16:creationId xmlns:a16="http://schemas.microsoft.com/office/drawing/2014/main" id="{47A4A1B1-FC1A-42DE-83E1-4B642710F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8" name="Group 112">
              <a:extLst>
                <a:ext uri="{FF2B5EF4-FFF2-40B4-BE49-F238E27FC236}">
                  <a16:creationId xmlns:a16="http://schemas.microsoft.com/office/drawing/2014/main" id="{2A51D331-7B8C-4D4D-BCAB-A9ACF3185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4275" y="4149120"/>
              <a:ext cx="228600" cy="457200"/>
              <a:chOff x="1824" y="2976"/>
              <a:chExt cx="144" cy="288"/>
            </a:xfrm>
          </p:grpSpPr>
          <p:sp>
            <p:nvSpPr>
              <p:cNvPr id="45" name="Rectangle 113">
                <a:extLst>
                  <a:ext uri="{FF2B5EF4-FFF2-40B4-BE49-F238E27FC236}">
                    <a16:creationId xmlns:a16="http://schemas.microsoft.com/office/drawing/2014/main" id="{AC3F9720-A7E5-4352-BE78-5E07B8715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Oval 114">
                <a:extLst>
                  <a:ext uri="{FF2B5EF4-FFF2-40B4-BE49-F238E27FC236}">
                    <a16:creationId xmlns:a16="http://schemas.microsoft.com/office/drawing/2014/main" id="{A2E823AD-508A-41C4-A13E-32FE51069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AutoShape 115">
                <a:extLst>
                  <a:ext uri="{FF2B5EF4-FFF2-40B4-BE49-F238E27FC236}">
                    <a16:creationId xmlns:a16="http://schemas.microsoft.com/office/drawing/2014/main" id="{A04C7C47-539F-4A6A-9A83-93226C6A6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0" name="Group 120">
              <a:extLst>
                <a:ext uri="{FF2B5EF4-FFF2-40B4-BE49-F238E27FC236}">
                  <a16:creationId xmlns:a16="http://schemas.microsoft.com/office/drawing/2014/main" id="{6EA719D4-C67E-4258-BA6A-166ED4BEE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4998" y="3282074"/>
              <a:ext cx="228600" cy="457200"/>
              <a:chOff x="1824" y="2976"/>
              <a:chExt cx="144" cy="288"/>
            </a:xfrm>
          </p:grpSpPr>
          <p:sp>
            <p:nvSpPr>
              <p:cNvPr id="39" name="Rectangle 121">
                <a:extLst>
                  <a:ext uri="{FF2B5EF4-FFF2-40B4-BE49-F238E27FC236}">
                    <a16:creationId xmlns:a16="http://schemas.microsoft.com/office/drawing/2014/main" id="{7FC69071-C323-4024-A877-20509AE1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Oval 122">
                <a:extLst>
                  <a:ext uri="{FF2B5EF4-FFF2-40B4-BE49-F238E27FC236}">
                    <a16:creationId xmlns:a16="http://schemas.microsoft.com/office/drawing/2014/main" id="{D57325AF-C704-4B0B-AF17-3C7040F54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AutoShape 123">
                <a:extLst>
                  <a:ext uri="{FF2B5EF4-FFF2-40B4-BE49-F238E27FC236}">
                    <a16:creationId xmlns:a16="http://schemas.microsoft.com/office/drawing/2014/main" id="{49A24908-1BA0-4D24-ACE8-63D8B8C3E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1" name="Group 124">
              <a:extLst>
                <a:ext uri="{FF2B5EF4-FFF2-40B4-BE49-F238E27FC236}">
                  <a16:creationId xmlns:a16="http://schemas.microsoft.com/office/drawing/2014/main" id="{8C0B7605-BA8F-47F4-A3BD-8D1F646CCD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3548" y="4115501"/>
              <a:ext cx="228600" cy="457200"/>
              <a:chOff x="1824" y="2976"/>
              <a:chExt cx="144" cy="288"/>
            </a:xfrm>
          </p:grpSpPr>
          <p:sp>
            <p:nvSpPr>
              <p:cNvPr id="36" name="Rectangle 125">
                <a:extLst>
                  <a:ext uri="{FF2B5EF4-FFF2-40B4-BE49-F238E27FC236}">
                    <a16:creationId xmlns:a16="http://schemas.microsoft.com/office/drawing/2014/main" id="{2E67494E-5B0B-4E04-844D-A60CC7904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Oval 126">
                <a:extLst>
                  <a:ext uri="{FF2B5EF4-FFF2-40B4-BE49-F238E27FC236}">
                    <a16:creationId xmlns:a16="http://schemas.microsoft.com/office/drawing/2014/main" id="{703A8840-9EFC-4EE8-9E80-0843E859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AutoShape 127">
                <a:extLst>
                  <a:ext uri="{FF2B5EF4-FFF2-40B4-BE49-F238E27FC236}">
                    <a16:creationId xmlns:a16="http://schemas.microsoft.com/office/drawing/2014/main" id="{3770885E-CAF1-4E68-945C-59B1A0866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2" name="Group 128">
              <a:extLst>
                <a:ext uri="{FF2B5EF4-FFF2-40B4-BE49-F238E27FC236}">
                  <a16:creationId xmlns:a16="http://schemas.microsoft.com/office/drawing/2014/main" id="{5E58E356-A59A-4FE2-B59F-59E60C3EC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4143" y="3776662"/>
              <a:ext cx="228600" cy="457200"/>
              <a:chOff x="1824" y="2976"/>
              <a:chExt cx="144" cy="288"/>
            </a:xfrm>
          </p:grpSpPr>
          <p:sp>
            <p:nvSpPr>
              <p:cNvPr id="33" name="Rectangle 129">
                <a:extLst>
                  <a:ext uri="{FF2B5EF4-FFF2-40B4-BE49-F238E27FC236}">
                    <a16:creationId xmlns:a16="http://schemas.microsoft.com/office/drawing/2014/main" id="{BF31E60C-45FB-40FC-A04C-DBD7C717A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Oval 130">
                <a:extLst>
                  <a:ext uri="{FF2B5EF4-FFF2-40B4-BE49-F238E27FC236}">
                    <a16:creationId xmlns:a16="http://schemas.microsoft.com/office/drawing/2014/main" id="{6E64FB15-E932-4B4C-90C2-384CB9F34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AutoShape 131">
                <a:extLst>
                  <a:ext uri="{FF2B5EF4-FFF2-40B4-BE49-F238E27FC236}">
                    <a16:creationId xmlns:a16="http://schemas.microsoft.com/office/drawing/2014/main" id="{545401D7-E25D-4174-A13A-4D1E6FC6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3" name="Group 132">
              <a:extLst>
                <a:ext uri="{FF2B5EF4-FFF2-40B4-BE49-F238E27FC236}">
                  <a16:creationId xmlns:a16="http://schemas.microsoft.com/office/drawing/2014/main" id="{93C3FE69-50EC-496A-944C-6714B88BA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4543" y="3776662"/>
              <a:ext cx="228600" cy="457200"/>
              <a:chOff x="1824" y="2976"/>
              <a:chExt cx="144" cy="288"/>
            </a:xfrm>
          </p:grpSpPr>
          <p:sp>
            <p:nvSpPr>
              <p:cNvPr id="30" name="Rectangle 133">
                <a:extLst>
                  <a:ext uri="{FF2B5EF4-FFF2-40B4-BE49-F238E27FC236}">
                    <a16:creationId xmlns:a16="http://schemas.microsoft.com/office/drawing/2014/main" id="{6C316DB5-3E52-4420-8D9E-88088AD9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Oval 134">
                <a:extLst>
                  <a:ext uri="{FF2B5EF4-FFF2-40B4-BE49-F238E27FC236}">
                    <a16:creationId xmlns:a16="http://schemas.microsoft.com/office/drawing/2014/main" id="{11169DD3-7580-490E-86C0-36A65C940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AutoShape 135">
                <a:extLst>
                  <a:ext uri="{FF2B5EF4-FFF2-40B4-BE49-F238E27FC236}">
                    <a16:creationId xmlns:a16="http://schemas.microsoft.com/office/drawing/2014/main" id="{8443B0D1-5DE3-49CC-9086-00D87446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4" name="Group 221">
            <a:extLst>
              <a:ext uri="{FF2B5EF4-FFF2-40B4-BE49-F238E27FC236}">
                <a16:creationId xmlns:a16="http://schemas.microsoft.com/office/drawing/2014/main" id="{0E1A6AB0-D881-46F4-AE34-8A96FD1A3161}"/>
              </a:ext>
            </a:extLst>
          </p:cNvPr>
          <p:cNvGrpSpPr>
            <a:grpSpLocks/>
          </p:cNvGrpSpPr>
          <p:nvPr/>
        </p:nvGrpSpPr>
        <p:grpSpPr bwMode="auto">
          <a:xfrm>
            <a:off x="2718593" y="5219713"/>
            <a:ext cx="2713038" cy="441326"/>
            <a:chOff x="442" y="3355"/>
            <a:chExt cx="1709" cy="278"/>
          </a:xfrm>
        </p:grpSpPr>
        <p:sp>
          <p:nvSpPr>
            <p:cNvPr id="25" name="Text Box 222">
              <a:extLst>
                <a:ext uri="{FF2B5EF4-FFF2-40B4-BE49-F238E27FC236}">
                  <a16:creationId xmlns:a16="http://schemas.microsoft.com/office/drawing/2014/main" id="{0C436D3B-8A0D-4A93-95F2-ABC221027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3355"/>
              <a:ext cx="12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tx2"/>
                  </a:solidFill>
                  <a:ea typeface="宋体" panose="02010600030101010101" pitchFamily="2" charset="-122"/>
                </a:rPr>
                <a:t>Desired Camera</a:t>
              </a:r>
            </a:p>
          </p:txBody>
        </p:sp>
        <p:grpSp>
          <p:nvGrpSpPr>
            <p:cNvPr id="26" name="Group 223">
              <a:extLst>
                <a:ext uri="{FF2B5EF4-FFF2-40B4-BE49-F238E27FC236}">
                  <a16:creationId xmlns:a16="http://schemas.microsoft.com/office/drawing/2014/main" id="{1C1F21E0-E684-4F7C-AF4C-3B0CD6C74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4" y="3356"/>
              <a:ext cx="197" cy="277"/>
              <a:chOff x="1954" y="3356"/>
              <a:chExt cx="197" cy="277"/>
            </a:xfrm>
          </p:grpSpPr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A939FB0A-EE98-439B-A627-3042A6D38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01455">
                <a:off x="1954" y="3489"/>
                <a:ext cx="144" cy="144"/>
              </a:xfrm>
              <a:prstGeom prst="rect">
                <a:avLst/>
              </a:prstGeom>
              <a:solidFill>
                <a:srgbClr val="993300"/>
              </a:solidFill>
              <a:ln w="381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Oval 225">
                <a:extLst>
                  <a:ext uri="{FF2B5EF4-FFF2-40B4-BE49-F238E27FC236}">
                    <a16:creationId xmlns:a16="http://schemas.microsoft.com/office/drawing/2014/main" id="{3CD9D3CE-FC55-4B64-A0C9-48E92AC8C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01455">
                <a:off x="2017" y="3459"/>
                <a:ext cx="72" cy="72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AutoShape 226">
                <a:extLst>
                  <a:ext uri="{FF2B5EF4-FFF2-40B4-BE49-F238E27FC236}">
                    <a16:creationId xmlns:a16="http://schemas.microsoft.com/office/drawing/2014/main" id="{3FE3EA54-1F06-493A-B2E7-08673ABAE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101455">
                <a:off x="2007" y="3356"/>
                <a:ext cx="144" cy="144"/>
              </a:xfrm>
              <a:prstGeom prst="triangle">
                <a:avLst>
                  <a:gd name="adj" fmla="val 50000"/>
                </a:avLst>
              </a:prstGeom>
              <a:solidFill>
                <a:srgbClr val="993300"/>
              </a:solidFill>
              <a:ln w="381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9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 - Characteristics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3" y="1993834"/>
            <a:ext cx="11910152" cy="30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NeRF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Q2: Name three technologies that </a:t>
            </a:r>
            <a:r>
              <a:rPr lang="en-US" dirty="0" err="1" smtClean="0"/>
              <a:t>NeRF</a:t>
            </a:r>
            <a:r>
              <a:rPr lang="en-US" dirty="0" smtClean="0"/>
              <a:t> used?</a:t>
            </a:r>
          </a:p>
          <a:p>
            <a:endParaRPr lang="en-US" dirty="0"/>
          </a:p>
          <a:p>
            <a:r>
              <a:rPr lang="en-US" dirty="0" smtClean="0"/>
              <a:t>A:  1. Multi-Layer Perceptron (Deep Learning)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Volume Rendering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3. Positional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– first part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Formulate FVV problem: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RGB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 denotes center of projections (COP)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} denotes viewing direction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/>
          <a:lstStyle/>
          <a:p>
            <a:r>
              <a:rPr lang="en-US" dirty="0" smtClean="0"/>
              <a:t>A simple example:</a:t>
            </a:r>
          </a:p>
          <a:p>
            <a:endParaRPr 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728427" y="1789920"/>
            <a:ext cx="5754813" cy="2959349"/>
            <a:chOff x="728427" y="1789920"/>
            <a:chExt cx="5754813" cy="29593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257556" y="2597252"/>
              <a:ext cx="1828794" cy="14318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981325" y="3173470"/>
              <a:ext cx="1819275" cy="1394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120445" y="2597252"/>
              <a:ext cx="842966" cy="14993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724271" y="3036751"/>
              <a:ext cx="842966" cy="14993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728427" y="1789920"/>
              <a:ext cx="5754813" cy="2959349"/>
              <a:chOff x="728427" y="1789920"/>
              <a:chExt cx="5754813" cy="2959349"/>
            </a:xfrm>
          </p:grpSpPr>
          <p:sp>
            <p:nvSpPr>
              <p:cNvPr id="5" name="流程图: 数据 4"/>
              <p:cNvSpPr/>
              <p:nvPr/>
            </p:nvSpPr>
            <p:spPr>
              <a:xfrm rot="6983359">
                <a:off x="2950288" y="2536171"/>
                <a:ext cx="2148531" cy="2277665"/>
              </a:xfrm>
              <a:prstGeom prst="flowChartInputOutp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9">
                <a:extLst>
                  <a:ext uri="{FF2B5EF4-FFF2-40B4-BE49-F238E27FC236}">
                    <a16:creationId xmlns:a16="http://schemas.microsoft.com/office/drawing/2014/main" id="{D3CBB0AF-A116-4D73-A7E9-B5D693D7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046186">
                <a:off x="814486" y="4303966"/>
                <a:ext cx="292244" cy="464361"/>
                <a:chOff x="1824" y="2976"/>
                <a:chExt cx="144" cy="288"/>
              </a:xfrm>
            </p:grpSpPr>
            <p:sp>
              <p:nvSpPr>
                <p:cNvPr id="19" name="Rectangle 10">
                  <a:extLst>
                    <a:ext uri="{FF2B5EF4-FFF2-40B4-BE49-F238E27FC236}">
                      <a16:creationId xmlns:a16="http://schemas.microsoft.com/office/drawing/2014/main" id="{AA85D83E-DE2F-47B8-BC93-9B65A5478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312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" name="Oval 11">
                  <a:extLst>
                    <a:ext uri="{FF2B5EF4-FFF2-40B4-BE49-F238E27FC236}">
                      <a16:creationId xmlns:a16="http://schemas.microsoft.com/office/drawing/2014/main" id="{233CD04E-DA9B-44D7-B288-5310A650D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3084"/>
                  <a:ext cx="72" cy="7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" name="AutoShape 12">
                  <a:extLst>
                    <a:ext uri="{FF2B5EF4-FFF2-40B4-BE49-F238E27FC236}">
                      <a16:creationId xmlns:a16="http://schemas.microsoft.com/office/drawing/2014/main" id="{AC9C4D55-B7DB-4AFB-80FD-64033BCD4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1824" y="2976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5" name="墨迹 34"/>
                  <p14:cNvContentPartPr/>
                  <p14:nvPr/>
                </p14:nvContentPartPr>
                <p14:xfrm>
                  <a:off x="1155960" y="1789920"/>
                  <a:ext cx="5327280" cy="2936520"/>
                </p14:xfrm>
              </p:contentPart>
            </mc:Choice>
            <mc:Fallback xmlns="">
              <p:pic>
                <p:nvPicPr>
                  <p:cNvPr id="35" name="墨迹 3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46600" y="1780560"/>
                    <a:ext cx="5346000" cy="295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60945" y="4799934"/>
                <a:ext cx="130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5" y="4799934"/>
                <a:ext cx="13049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058337" y="1416302"/>
                <a:ext cx="33526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337" y="1416302"/>
                <a:ext cx="33526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565872" y="2650250"/>
                <a:ext cx="33526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72" y="2650250"/>
                <a:ext cx="33526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126017" y="4364277"/>
                <a:ext cx="33526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17" y="4364277"/>
                <a:ext cx="335264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160748" y="1416302"/>
                <a:ext cx="2104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748" y="1416302"/>
                <a:ext cx="21046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9160748" y="2623683"/>
                <a:ext cx="2104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748" y="2623683"/>
                <a:ext cx="21046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160748" y="4364277"/>
                <a:ext cx="2104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748" y="4364277"/>
                <a:ext cx="21046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62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368420"/>
            <a:ext cx="10515600" cy="4351338"/>
          </a:xfrm>
          <a:ln w="19050">
            <a:noFill/>
          </a:ln>
        </p:spPr>
        <p:txBody>
          <a:bodyPr/>
          <a:lstStyle/>
          <a:p>
            <a:r>
              <a:rPr lang="en-US" dirty="0" smtClean="0"/>
              <a:t>A simple example: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734662" y="2009775"/>
                <a:ext cx="52382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62" y="2009775"/>
                <a:ext cx="5238264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9122045" y="4300179"/>
            <a:ext cx="553998" cy="13185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……</a:t>
            </a:r>
            <a:endParaRPr 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28427" y="1789920"/>
            <a:ext cx="5754813" cy="2959349"/>
            <a:chOff x="728427" y="1789920"/>
            <a:chExt cx="5754813" cy="2959349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257556" y="2597252"/>
              <a:ext cx="1828794" cy="14318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981325" y="3173470"/>
              <a:ext cx="1819275" cy="1394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120445" y="2597252"/>
              <a:ext cx="842966" cy="14993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724271" y="3036751"/>
              <a:ext cx="842966" cy="14993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728427" y="1789920"/>
              <a:ext cx="5754813" cy="2959349"/>
              <a:chOff x="728427" y="1789920"/>
              <a:chExt cx="5754813" cy="2959349"/>
            </a:xfrm>
          </p:grpSpPr>
          <p:sp>
            <p:nvSpPr>
              <p:cNvPr id="21" name="流程图: 数据 20"/>
              <p:cNvSpPr/>
              <p:nvPr/>
            </p:nvSpPr>
            <p:spPr>
              <a:xfrm rot="6983359">
                <a:off x="2950288" y="2536171"/>
                <a:ext cx="2148531" cy="2277665"/>
              </a:xfrm>
              <a:prstGeom prst="flowChartInputOutp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9">
                <a:extLst>
                  <a:ext uri="{FF2B5EF4-FFF2-40B4-BE49-F238E27FC236}">
                    <a16:creationId xmlns:a16="http://schemas.microsoft.com/office/drawing/2014/main" id="{D3CBB0AF-A116-4D73-A7E9-B5D693D7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046186">
                <a:off x="814486" y="4303966"/>
                <a:ext cx="292244" cy="464361"/>
                <a:chOff x="1824" y="2976"/>
                <a:chExt cx="144" cy="288"/>
              </a:xfrm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AA85D83E-DE2F-47B8-BC93-9B65A5478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312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5" name="Oval 11">
                  <a:extLst>
                    <a:ext uri="{FF2B5EF4-FFF2-40B4-BE49-F238E27FC236}">
                      <a16:creationId xmlns:a16="http://schemas.microsoft.com/office/drawing/2014/main" id="{233CD04E-DA9B-44D7-B288-5310A650D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3084"/>
                  <a:ext cx="72" cy="7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6" name="AutoShape 12">
                  <a:extLst>
                    <a:ext uri="{FF2B5EF4-FFF2-40B4-BE49-F238E27FC236}">
                      <a16:creationId xmlns:a16="http://schemas.microsoft.com/office/drawing/2014/main" id="{AC9C4D55-B7DB-4AFB-80FD-64033BCD4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1824" y="2976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3" name="墨迹 22"/>
                  <p14:cNvContentPartPr/>
                  <p14:nvPr/>
                </p14:nvContentPartPr>
                <p14:xfrm>
                  <a:off x="1155960" y="1789920"/>
                  <a:ext cx="5327280" cy="2936520"/>
                </p14:xfrm>
              </p:contentPart>
            </mc:Choice>
            <mc:Fallback xmlns="">
              <p:pic>
                <p:nvPicPr>
                  <p:cNvPr id="23" name="墨迹 22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6600" y="1780560"/>
                    <a:ext cx="5346000" cy="295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403556" y="5162550"/>
                <a:ext cx="3990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Total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 smtClean="0"/>
                  <a:t> mappings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556" y="5162550"/>
                <a:ext cx="3990975" cy="461665"/>
              </a:xfrm>
              <a:prstGeom prst="rect">
                <a:avLst/>
              </a:prstGeom>
              <a:blipFill>
                <a:blip r:embed="rId5"/>
                <a:stretch>
                  <a:fillRect l="-229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5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Problem Definition: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and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 smtClean="0"/>
                  <a:t>Basically, this is a relatively high dimensional (6) interpolation problem.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7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90860-062B-4DBC-B1E8-6D467C0F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Preview on Light Fields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50111B-9D8C-4E6C-B2CE-1150B852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74" y="1895245"/>
            <a:ext cx="4974724" cy="31930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32495" y="1093693"/>
            <a:ext cx="4105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eldest Light Field</a:t>
            </a:r>
          </a:p>
          <a:p>
            <a:endParaRPr lang="en-US" sz="2400" dirty="0"/>
          </a:p>
          <a:p>
            <a:r>
              <a:rPr lang="en-US" sz="2400" dirty="0" smtClean="0"/>
              <a:t>Rendering: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Nearest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Only calibrated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explicit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Strong ghosting effect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50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92839" y="1802457"/>
                <a:ext cx="559117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 classic line fitting problem:</a:t>
                </a:r>
              </a:p>
              <a:p>
                <a:r>
                  <a:rPr lang="en-US" sz="2400" dirty="0"/>
                  <a:t>	</a:t>
                </a:r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Given a bunch of points (samples), recover the underlying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Easy in 1D, hard in 6D (or higher)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839" y="1802457"/>
                <a:ext cx="5591176" cy="2308324"/>
              </a:xfrm>
              <a:prstGeom prst="rect">
                <a:avLst/>
              </a:prstGeom>
              <a:blipFill>
                <a:blip r:embed="rId4"/>
                <a:stretch>
                  <a:fillRect l="-1527" t="-18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246714" y="2152790"/>
                <a:ext cx="487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714" y="2152790"/>
                <a:ext cx="487339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1552575" y="1206636"/>
            <a:ext cx="4649764" cy="3731779"/>
            <a:chOff x="1552575" y="1206636"/>
            <a:chExt cx="4649764" cy="3731779"/>
          </a:xfrm>
        </p:grpSpPr>
        <p:grpSp>
          <p:nvGrpSpPr>
            <p:cNvPr id="3" name="组合 2"/>
            <p:cNvGrpSpPr/>
            <p:nvPr/>
          </p:nvGrpSpPr>
          <p:grpSpPr>
            <a:xfrm>
              <a:off x="1552575" y="1571625"/>
              <a:ext cx="4649764" cy="3366790"/>
              <a:chOff x="1552575" y="1571625"/>
              <a:chExt cx="4649764" cy="3366790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>
                <a:off x="1552575" y="4476750"/>
                <a:ext cx="42481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V="1">
                <a:off x="1981200" y="1884198"/>
                <a:ext cx="47625" cy="29926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任意多边形 8"/>
              <p:cNvSpPr/>
              <p:nvPr/>
            </p:nvSpPr>
            <p:spPr>
              <a:xfrm>
                <a:off x="2219325" y="2492560"/>
                <a:ext cx="3983014" cy="1832027"/>
              </a:xfrm>
              <a:custGeom>
                <a:avLst/>
                <a:gdLst>
                  <a:gd name="connsiteX0" fmla="*/ 0 w 3983014"/>
                  <a:gd name="connsiteY0" fmla="*/ 1488890 h 1832027"/>
                  <a:gd name="connsiteX1" fmla="*/ 923925 w 3983014"/>
                  <a:gd name="connsiteY1" fmla="*/ 2990 h 1832027"/>
                  <a:gd name="connsiteX2" fmla="*/ 2209800 w 3983014"/>
                  <a:gd name="connsiteY2" fmla="*/ 1831790 h 1832027"/>
                  <a:gd name="connsiteX3" fmla="*/ 3019425 w 3983014"/>
                  <a:gd name="connsiteY3" fmla="*/ 136340 h 1832027"/>
                  <a:gd name="connsiteX4" fmla="*/ 3905250 w 3983014"/>
                  <a:gd name="connsiteY4" fmla="*/ 784040 h 1832027"/>
                  <a:gd name="connsiteX5" fmla="*/ 3933825 w 3983014"/>
                  <a:gd name="connsiteY5" fmla="*/ 822140 h 183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3014" h="1832027">
                    <a:moveTo>
                      <a:pt x="0" y="1488890"/>
                    </a:moveTo>
                    <a:cubicBezTo>
                      <a:pt x="277812" y="717365"/>
                      <a:pt x="555625" y="-54160"/>
                      <a:pt x="923925" y="2990"/>
                    </a:cubicBezTo>
                    <a:cubicBezTo>
                      <a:pt x="1292225" y="60140"/>
                      <a:pt x="1860550" y="1809565"/>
                      <a:pt x="2209800" y="1831790"/>
                    </a:cubicBezTo>
                    <a:cubicBezTo>
                      <a:pt x="2559050" y="1854015"/>
                      <a:pt x="2736850" y="310965"/>
                      <a:pt x="3019425" y="136340"/>
                    </a:cubicBezTo>
                    <a:cubicBezTo>
                      <a:pt x="3302000" y="-38285"/>
                      <a:pt x="3752850" y="669740"/>
                      <a:pt x="3905250" y="784040"/>
                    </a:cubicBezTo>
                    <a:cubicBezTo>
                      <a:pt x="4057650" y="898340"/>
                      <a:pt x="3940175" y="806265"/>
                      <a:pt x="3933825" y="8221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630839" y="4476750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x</a:t>
                </a:r>
                <a:endParaRPr lang="en-US" sz="24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552575" y="1571625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墨迹 11"/>
                  <p14:cNvContentPartPr/>
                  <p14:nvPr/>
                </p14:nvContentPartPr>
                <p14:xfrm>
                  <a:off x="2422440" y="2594160"/>
                  <a:ext cx="3608640" cy="1237320"/>
                </p14:xfrm>
              </p:contentPart>
            </mc:Choice>
            <mc:Fallback xmlns="">
              <p:pic>
                <p:nvPicPr>
                  <p:cNvPr id="12" name="墨迹 11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413080" y="2584800"/>
                    <a:ext cx="3627360" cy="125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6" name="直接箭头连接符 15"/>
            <p:cNvCxnSpPr/>
            <p:nvPr/>
          </p:nvCxnSpPr>
          <p:spPr>
            <a:xfrm flipH="1">
              <a:off x="3450625" y="1571625"/>
              <a:ext cx="982875" cy="9209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433500" y="1206636"/>
              <a:ext cx="150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s</a:t>
              </a:r>
              <a:r>
                <a:rPr lang="en-US" sz="2400" b="0" i="0" dirty="0" smtClean="0">
                  <a:latin typeface="+mj-lt"/>
                </a:rPr>
                <a:t>amples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65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dimensional interpolation (regression) is where </a:t>
            </a:r>
            <a:r>
              <a:rPr lang="en-US" i="1" dirty="0" smtClean="0"/>
              <a:t>machine learning</a:t>
            </a:r>
            <a:r>
              <a:rPr lang="en-US" dirty="0" smtClean="0"/>
              <a:t> steps in</a:t>
            </a:r>
          </a:p>
          <a:p>
            <a:endParaRPr lang="en-US" dirty="0"/>
          </a:p>
          <a:p>
            <a:r>
              <a:rPr lang="en-US" dirty="0" smtClean="0"/>
              <a:t>Neural Networks:</a:t>
            </a:r>
          </a:p>
          <a:p>
            <a:pPr lvl="1"/>
            <a:r>
              <a:rPr lang="en-US" dirty="0" smtClean="0"/>
              <a:t>MLP (classic artificial network)</a:t>
            </a:r>
          </a:p>
          <a:p>
            <a:pPr lvl="1"/>
            <a:r>
              <a:rPr lang="en-US" dirty="0" smtClean="0"/>
              <a:t>CNN (image understanding)</a:t>
            </a:r>
          </a:p>
          <a:p>
            <a:pPr lvl="1"/>
            <a:r>
              <a:rPr lang="en-US" dirty="0" smtClean="0"/>
              <a:t>RNN (speech recognition)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More on the book </a:t>
            </a:r>
            <a:r>
              <a:rPr lang="en-US" i="1" dirty="0" smtClean="0"/>
              <a:t>“Deep </a:t>
            </a:r>
            <a:r>
              <a:rPr lang="en-US" i="1" dirty="0" err="1" smtClean="0"/>
              <a:t>Learning”</a:t>
            </a:r>
            <a:r>
              <a:rPr lang="en-US" dirty="0" err="1" smtClean="0"/>
              <a:t>by</a:t>
            </a:r>
            <a:r>
              <a:rPr lang="en-US" dirty="0" smtClean="0"/>
              <a:t> </a:t>
            </a:r>
            <a:r>
              <a:rPr lang="en-US" i="1" dirty="0" smtClean="0"/>
              <a:t>Ian </a:t>
            </a:r>
            <a:r>
              <a:rPr lang="en-US" i="1" dirty="0" err="1" smtClean="0"/>
              <a:t>Goodfellow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68420"/>
            <a:ext cx="10848975" cy="4351338"/>
          </a:xfrm>
        </p:spPr>
        <p:txBody>
          <a:bodyPr/>
          <a:lstStyle/>
          <a:p>
            <a:r>
              <a:rPr lang="en-US" dirty="0" smtClean="0"/>
              <a:t>The Uniform Approximation Theorem: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A continuous function can be approximated by a network of one or more layers arbitrarily well.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smtClean="0"/>
              <a:t>Not very helpful…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Back to the problem of recovering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given a bunch of samples</a:t>
                </a:r>
              </a:p>
              <a:p>
                <a:endParaRPr lang="en-US" dirty="0"/>
              </a:p>
              <a:p>
                <a:r>
                  <a:rPr lang="en-US" dirty="0" smtClean="0"/>
                  <a:t>Design a network like this: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eep Learning via Multilayer Perceptron Classifier - DZone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3446462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000501" y="3371850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0501" y="3908127"/>
            <a:ext cx="33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000500" y="4444404"/>
            <a:ext cx="33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892549" y="4989512"/>
            <a:ext cx="54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dx</a:t>
            </a:r>
            <a:endParaRPr 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905249" y="5534620"/>
            <a:ext cx="53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dy</a:t>
            </a:r>
            <a:endParaRPr 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892549" y="6079728"/>
            <a:ext cx="61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dz</a:t>
            </a:r>
            <a:endParaRPr 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10425" y="4735213"/>
            <a:ext cx="33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226860" y="5328432"/>
            <a:ext cx="421341" cy="412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7226860" y="5971641"/>
            <a:ext cx="421341" cy="412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文本框 89"/>
          <p:cNvSpPr txBox="1"/>
          <p:nvPr/>
        </p:nvSpPr>
        <p:spPr>
          <a:xfrm>
            <a:off x="7270841" y="5296457"/>
            <a:ext cx="33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G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270842" y="5946996"/>
            <a:ext cx="33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</a:rPr>
              <a:t>B</a:t>
            </a:r>
            <a:endParaRPr lang="en-US" sz="2400" dirty="0">
              <a:solidFill>
                <a:schemeClr val="accent5"/>
              </a:solidFill>
            </a:endParaRPr>
          </a:p>
        </p:txBody>
      </p:sp>
      <p:cxnSp>
        <p:nvCxnSpPr>
          <p:cNvPr id="92" name="直接箭头连接符 91"/>
          <p:cNvCxnSpPr>
            <a:endCxn id="86" idx="2"/>
          </p:cNvCxnSpPr>
          <p:nvPr/>
        </p:nvCxnSpPr>
        <p:spPr>
          <a:xfrm>
            <a:off x="6473824" y="4269316"/>
            <a:ext cx="753036" cy="126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87" idx="2"/>
          </p:cNvCxnSpPr>
          <p:nvPr/>
        </p:nvCxnSpPr>
        <p:spPr>
          <a:xfrm>
            <a:off x="6517805" y="4982182"/>
            <a:ext cx="709055" cy="119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endCxn id="86" idx="2"/>
          </p:cNvCxnSpPr>
          <p:nvPr/>
        </p:nvCxnSpPr>
        <p:spPr>
          <a:xfrm>
            <a:off x="6517805" y="5005062"/>
            <a:ext cx="709055" cy="52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87" idx="2"/>
          </p:cNvCxnSpPr>
          <p:nvPr/>
        </p:nvCxnSpPr>
        <p:spPr>
          <a:xfrm>
            <a:off x="6530600" y="5765452"/>
            <a:ext cx="696260" cy="412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6530600" y="5534620"/>
            <a:ext cx="696256" cy="223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604216" y="4906069"/>
            <a:ext cx="952409" cy="203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simply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won’t</a:t>
            </a:r>
            <a:r>
              <a:rPr lang="en-US" dirty="0" smtClean="0"/>
              <a:t> give meaningful results</a:t>
            </a:r>
          </a:p>
          <a:p>
            <a:endParaRPr lang="en-US" dirty="0"/>
          </a:p>
          <a:p>
            <a:r>
              <a:rPr lang="en-US" dirty="0" smtClean="0"/>
              <a:t>Why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719364" y="1398500"/>
            <a:ext cx="6393214" cy="3665020"/>
            <a:chOff x="3194493" y="941300"/>
            <a:chExt cx="6393214" cy="366502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32A42D7-A6D2-4CCD-9980-D183C42DE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4493" y="941300"/>
              <a:ext cx="6079331" cy="1799378"/>
              <a:chOff x="1248" y="816"/>
              <a:chExt cx="3344" cy="936"/>
            </a:xfrm>
          </p:grpSpPr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EE3A11FB-F3ED-4569-B4FF-3A4B3E167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816"/>
                <a:ext cx="3344" cy="936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 w="25400" cap="flat" cmpd="sng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Text Box 7">
                <a:extLst>
                  <a:ext uri="{FF2B5EF4-FFF2-40B4-BE49-F238E27FC236}">
                    <a16:creationId xmlns:a16="http://schemas.microsoft.com/office/drawing/2014/main" id="{E75B5322-0415-4AFA-81D0-490985384A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3" y="1051"/>
                <a:ext cx="1276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b="1" dirty="0">
                    <a:ea typeface="宋体" panose="02010600030101010101" pitchFamily="2" charset="-122"/>
                  </a:rPr>
                  <a:t>“The Scene”</a:t>
                </a:r>
              </a:p>
            </p:txBody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D3CBB0AF-A116-4D73-A7E9-B5D693D7E94D}"/>
                </a:ext>
              </a:extLst>
            </p:cNvPr>
            <p:cNvGrpSpPr>
              <a:grpSpLocks/>
            </p:cNvGrpSpPr>
            <p:nvPr/>
          </p:nvGrpSpPr>
          <p:grpSpPr bwMode="auto">
            <a:xfrm rot="1817096">
              <a:off x="3608292" y="3155163"/>
              <a:ext cx="228600" cy="457200"/>
              <a:chOff x="1824" y="2976"/>
              <a:chExt cx="144" cy="288"/>
            </a:xfrm>
          </p:grpSpPr>
          <p:sp>
            <p:nvSpPr>
              <p:cNvPr id="71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Oval 11">
                <a:extLst>
                  <a:ext uri="{FF2B5EF4-FFF2-40B4-BE49-F238E27FC236}">
                    <a16:creationId xmlns:a16="http://schemas.microsoft.com/office/drawing/2014/main" id="{233CD04E-DA9B-44D7-B288-5310A650D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FED7C394-2E56-453B-8C88-6AC4A4DD4D88}"/>
                </a:ext>
              </a:extLst>
            </p:cNvPr>
            <p:cNvGrpSpPr>
              <a:grpSpLocks/>
            </p:cNvGrpSpPr>
            <p:nvPr/>
          </p:nvGrpSpPr>
          <p:grpSpPr bwMode="auto">
            <a:xfrm rot="1444991">
              <a:off x="6224210" y="3893080"/>
              <a:ext cx="228600" cy="457200"/>
              <a:chOff x="1824" y="2976"/>
              <a:chExt cx="144" cy="288"/>
            </a:xfrm>
          </p:grpSpPr>
          <p:sp>
            <p:nvSpPr>
              <p:cNvPr id="68" name="Rectangle 14">
                <a:extLst>
                  <a:ext uri="{FF2B5EF4-FFF2-40B4-BE49-F238E27FC236}">
                    <a16:creationId xmlns:a16="http://schemas.microsoft.com/office/drawing/2014/main" id="{A06A41A8-341E-4A41-9B4F-CCEB1EC9D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Oval 15">
                <a:extLst>
                  <a:ext uri="{FF2B5EF4-FFF2-40B4-BE49-F238E27FC236}">
                    <a16:creationId xmlns:a16="http://schemas.microsoft.com/office/drawing/2014/main" id="{9870BB21-9FDF-4153-B681-150BD1E1A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AutoShape 16">
                <a:extLst>
                  <a:ext uri="{FF2B5EF4-FFF2-40B4-BE49-F238E27FC236}">
                    <a16:creationId xmlns:a16="http://schemas.microsoft.com/office/drawing/2014/main" id="{F82575E5-7105-4501-9241-290A02DD3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5DD08266-154A-45D4-BD56-4C52B35BF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6281" y="4002087"/>
              <a:ext cx="228600" cy="457200"/>
              <a:chOff x="1824" y="2976"/>
              <a:chExt cx="144" cy="288"/>
            </a:xfrm>
          </p:grpSpPr>
          <p:sp>
            <p:nvSpPr>
              <p:cNvPr id="65" name="Rectangle 18">
                <a:extLst>
                  <a:ext uri="{FF2B5EF4-FFF2-40B4-BE49-F238E27FC236}">
                    <a16:creationId xmlns:a16="http://schemas.microsoft.com/office/drawing/2014/main" id="{1AFD1AB5-5D34-423F-ABF2-CDC83E066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Oval 19">
                <a:extLst>
                  <a:ext uri="{FF2B5EF4-FFF2-40B4-BE49-F238E27FC236}">
                    <a16:creationId xmlns:a16="http://schemas.microsoft.com/office/drawing/2014/main" id="{0622ADCC-4016-4F6C-913B-A77C00166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AutoShape 20">
                <a:extLst>
                  <a:ext uri="{FF2B5EF4-FFF2-40B4-BE49-F238E27FC236}">
                    <a16:creationId xmlns:a16="http://schemas.microsoft.com/office/drawing/2014/main" id="{3BF10004-E30B-4423-ADB4-7CE6B0167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9" name="Group 21">
              <a:extLst>
                <a:ext uri="{FF2B5EF4-FFF2-40B4-BE49-F238E27FC236}">
                  <a16:creationId xmlns:a16="http://schemas.microsoft.com/office/drawing/2014/main" id="{6768FE9C-84E4-4ABF-8C0B-32B2D2971C4F}"/>
                </a:ext>
              </a:extLst>
            </p:cNvPr>
            <p:cNvGrpSpPr>
              <a:grpSpLocks/>
            </p:cNvGrpSpPr>
            <p:nvPr/>
          </p:nvGrpSpPr>
          <p:grpSpPr bwMode="auto">
            <a:xfrm rot="-622550">
              <a:off x="5258851" y="3612484"/>
              <a:ext cx="238326" cy="550628"/>
              <a:chOff x="1824" y="2976"/>
              <a:chExt cx="144" cy="288"/>
            </a:xfrm>
          </p:grpSpPr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61CECC23-1964-43B4-9A8F-274A0A615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Oval 23">
                <a:extLst>
                  <a:ext uri="{FF2B5EF4-FFF2-40B4-BE49-F238E27FC236}">
                    <a16:creationId xmlns:a16="http://schemas.microsoft.com/office/drawing/2014/main" id="{E47E86AE-EA96-4BF1-9512-B0B659820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AutoShape 24">
                <a:extLst>
                  <a:ext uri="{FF2B5EF4-FFF2-40B4-BE49-F238E27FC236}">
                    <a16:creationId xmlns:a16="http://schemas.microsoft.com/office/drawing/2014/main" id="{DEC2B549-D622-4AB4-962B-480C6F04D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72BECF03-DA17-4895-B8C9-0E1930D023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8366" y="3260725"/>
              <a:ext cx="228600" cy="457200"/>
              <a:chOff x="1824" y="2976"/>
              <a:chExt cx="144" cy="288"/>
            </a:xfrm>
          </p:grpSpPr>
          <p:sp>
            <p:nvSpPr>
              <p:cNvPr id="59" name="Rectangle 26">
                <a:extLst>
                  <a:ext uri="{FF2B5EF4-FFF2-40B4-BE49-F238E27FC236}">
                    <a16:creationId xmlns:a16="http://schemas.microsoft.com/office/drawing/2014/main" id="{7628CD6D-61AC-468A-AD6C-CFBD379B1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Oval 27">
                <a:extLst>
                  <a:ext uri="{FF2B5EF4-FFF2-40B4-BE49-F238E27FC236}">
                    <a16:creationId xmlns:a16="http://schemas.microsoft.com/office/drawing/2014/main" id="{DBEBBECA-1E27-4DDA-9F84-1DE470C3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AutoShape 28">
                <a:extLst>
                  <a:ext uri="{FF2B5EF4-FFF2-40B4-BE49-F238E27FC236}">
                    <a16:creationId xmlns:a16="http://schemas.microsoft.com/office/drawing/2014/main" id="{70318EA9-148E-4F55-B9DC-9DE6DD083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E2F48338-A858-44EE-B961-89D9191C3F3E}"/>
                </a:ext>
              </a:extLst>
            </p:cNvPr>
            <p:cNvGrpSpPr>
              <a:grpSpLocks/>
            </p:cNvGrpSpPr>
            <p:nvPr/>
          </p:nvGrpSpPr>
          <p:grpSpPr bwMode="auto">
            <a:xfrm rot="430460">
              <a:off x="7924937" y="3957181"/>
              <a:ext cx="228600" cy="457200"/>
              <a:chOff x="1824" y="2976"/>
              <a:chExt cx="144" cy="288"/>
            </a:xfrm>
          </p:grpSpPr>
          <p:sp>
            <p:nvSpPr>
              <p:cNvPr id="56" name="Rectangle 30">
                <a:extLst>
                  <a:ext uri="{FF2B5EF4-FFF2-40B4-BE49-F238E27FC236}">
                    <a16:creationId xmlns:a16="http://schemas.microsoft.com/office/drawing/2014/main" id="{D495AB46-6BB8-48CE-947B-DAB1EBA85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Oval 31">
                <a:extLst>
                  <a:ext uri="{FF2B5EF4-FFF2-40B4-BE49-F238E27FC236}">
                    <a16:creationId xmlns:a16="http://schemas.microsoft.com/office/drawing/2014/main" id="{32E5C28D-761B-492F-8E03-4F07454CE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AutoShape 32">
                <a:extLst>
                  <a:ext uri="{FF2B5EF4-FFF2-40B4-BE49-F238E27FC236}">
                    <a16:creationId xmlns:a16="http://schemas.microsoft.com/office/drawing/2014/main" id="{4D6AC0F1-6E6C-4D9A-B1C2-118ADC3F2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7AD911F0-D33A-40B6-8882-2BE4F0974016}"/>
                </a:ext>
              </a:extLst>
            </p:cNvPr>
            <p:cNvGrpSpPr>
              <a:grpSpLocks/>
            </p:cNvGrpSpPr>
            <p:nvPr/>
          </p:nvGrpSpPr>
          <p:grpSpPr bwMode="auto">
            <a:xfrm rot="428663">
              <a:off x="6965156" y="3773488"/>
              <a:ext cx="228600" cy="457200"/>
              <a:chOff x="1824" y="2976"/>
              <a:chExt cx="144" cy="288"/>
            </a:xfrm>
          </p:grpSpPr>
          <p:sp>
            <p:nvSpPr>
              <p:cNvPr id="53" name="Rectangle 34">
                <a:extLst>
                  <a:ext uri="{FF2B5EF4-FFF2-40B4-BE49-F238E27FC236}">
                    <a16:creationId xmlns:a16="http://schemas.microsoft.com/office/drawing/2014/main" id="{DBD4BE9C-9D4C-4E54-A9AF-B6D7FA061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Oval 35">
                <a:extLst>
                  <a:ext uri="{FF2B5EF4-FFF2-40B4-BE49-F238E27FC236}">
                    <a16:creationId xmlns:a16="http://schemas.microsoft.com/office/drawing/2014/main" id="{0B9FAC82-8CC5-489E-9E4F-6FE48C288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AutoShape 36">
                <a:extLst>
                  <a:ext uri="{FF2B5EF4-FFF2-40B4-BE49-F238E27FC236}">
                    <a16:creationId xmlns:a16="http://schemas.microsoft.com/office/drawing/2014/main" id="{7E29DFB3-1FC4-424B-AA53-C450E8E47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Group 37">
              <a:extLst>
                <a:ext uri="{FF2B5EF4-FFF2-40B4-BE49-F238E27FC236}">
                  <a16:creationId xmlns:a16="http://schemas.microsoft.com/office/drawing/2014/main" id="{C85CB12B-7F53-4EE9-B8C9-54EB2E7AC16B}"/>
                </a:ext>
              </a:extLst>
            </p:cNvPr>
            <p:cNvGrpSpPr>
              <a:grpSpLocks/>
            </p:cNvGrpSpPr>
            <p:nvPr/>
          </p:nvGrpSpPr>
          <p:grpSpPr bwMode="auto">
            <a:xfrm rot="-1849660">
              <a:off x="9359107" y="3066008"/>
              <a:ext cx="228600" cy="457200"/>
              <a:chOff x="1824" y="2976"/>
              <a:chExt cx="144" cy="288"/>
            </a:xfrm>
          </p:grpSpPr>
          <p:sp>
            <p:nvSpPr>
              <p:cNvPr id="50" name="Rectangle 38">
                <a:extLst>
                  <a:ext uri="{FF2B5EF4-FFF2-40B4-BE49-F238E27FC236}">
                    <a16:creationId xmlns:a16="http://schemas.microsoft.com/office/drawing/2014/main" id="{7FFC6B54-6BFE-4332-9A04-0CD592D9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Oval 39">
                <a:extLst>
                  <a:ext uri="{FF2B5EF4-FFF2-40B4-BE49-F238E27FC236}">
                    <a16:creationId xmlns:a16="http://schemas.microsoft.com/office/drawing/2014/main" id="{E7B23510-A161-434E-B774-A24A6A649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AutoShape 40">
                <a:extLst>
                  <a:ext uri="{FF2B5EF4-FFF2-40B4-BE49-F238E27FC236}">
                    <a16:creationId xmlns:a16="http://schemas.microsoft.com/office/drawing/2014/main" id="{147873F1-BA1C-4CF3-8E7B-9919F9918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A043F3ED-DE7F-4E3B-959F-CD24340DFCFB}"/>
                </a:ext>
              </a:extLst>
            </p:cNvPr>
            <p:cNvGrpSpPr>
              <a:grpSpLocks/>
            </p:cNvGrpSpPr>
            <p:nvPr/>
          </p:nvGrpSpPr>
          <p:grpSpPr bwMode="auto">
            <a:xfrm rot="20879267">
              <a:off x="8282711" y="3070712"/>
              <a:ext cx="196578" cy="561839"/>
              <a:chOff x="1824" y="2976"/>
              <a:chExt cx="144" cy="288"/>
            </a:xfrm>
          </p:grpSpPr>
          <p:sp>
            <p:nvSpPr>
              <p:cNvPr id="47" name="Rectangle 42">
                <a:extLst>
                  <a:ext uri="{FF2B5EF4-FFF2-40B4-BE49-F238E27FC236}">
                    <a16:creationId xmlns:a16="http://schemas.microsoft.com/office/drawing/2014/main" id="{B9509718-E782-4135-B299-7CD212435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Oval 43">
                <a:extLst>
                  <a:ext uri="{FF2B5EF4-FFF2-40B4-BE49-F238E27FC236}">
                    <a16:creationId xmlns:a16="http://schemas.microsoft.com/office/drawing/2014/main" id="{8579E442-62D6-46BC-B68C-0C65F8C7E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AutoShape 44">
                <a:extLst>
                  <a:ext uri="{FF2B5EF4-FFF2-40B4-BE49-F238E27FC236}">
                    <a16:creationId xmlns:a16="http://schemas.microsoft.com/office/drawing/2014/main" id="{E52E24C9-C7D3-49A3-9917-A2514C354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5" name="Group 100">
              <a:extLst>
                <a:ext uri="{FF2B5EF4-FFF2-40B4-BE49-F238E27FC236}">
                  <a16:creationId xmlns:a16="http://schemas.microsoft.com/office/drawing/2014/main" id="{A3FF9845-B831-4AD0-9EC5-D114FC393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5781" y="3806220"/>
              <a:ext cx="228600" cy="457200"/>
              <a:chOff x="1824" y="2976"/>
              <a:chExt cx="144" cy="288"/>
            </a:xfrm>
          </p:grpSpPr>
          <p:sp>
            <p:nvSpPr>
              <p:cNvPr id="44" name="Rectangle 101">
                <a:extLst>
                  <a:ext uri="{FF2B5EF4-FFF2-40B4-BE49-F238E27FC236}">
                    <a16:creationId xmlns:a16="http://schemas.microsoft.com/office/drawing/2014/main" id="{4AB61F30-C1C5-4865-ACFA-3054B5D66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Oval 102">
                <a:extLst>
                  <a:ext uri="{FF2B5EF4-FFF2-40B4-BE49-F238E27FC236}">
                    <a16:creationId xmlns:a16="http://schemas.microsoft.com/office/drawing/2014/main" id="{0C4BB5CD-70EC-44B6-8A57-1B17976DA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103">
                <a:extLst>
                  <a:ext uri="{FF2B5EF4-FFF2-40B4-BE49-F238E27FC236}">
                    <a16:creationId xmlns:a16="http://schemas.microsoft.com/office/drawing/2014/main" id="{1B1A9CAE-9010-4FA8-A2C8-760F839F6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6" name="Group 104">
              <a:extLst>
                <a:ext uri="{FF2B5EF4-FFF2-40B4-BE49-F238E27FC236}">
                  <a16:creationId xmlns:a16="http://schemas.microsoft.com/office/drawing/2014/main" id="{8BDFFE8E-5A53-45E7-A650-7E732CE19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9506" y="3349020"/>
              <a:ext cx="228600" cy="457200"/>
              <a:chOff x="1824" y="2976"/>
              <a:chExt cx="144" cy="288"/>
            </a:xfrm>
          </p:grpSpPr>
          <p:sp>
            <p:nvSpPr>
              <p:cNvPr id="41" name="Rectangle 105">
                <a:extLst>
                  <a:ext uri="{FF2B5EF4-FFF2-40B4-BE49-F238E27FC236}">
                    <a16:creationId xmlns:a16="http://schemas.microsoft.com/office/drawing/2014/main" id="{EB6E87D8-6393-4800-B3E0-8B3095A1C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Oval 106">
                <a:extLst>
                  <a:ext uri="{FF2B5EF4-FFF2-40B4-BE49-F238E27FC236}">
                    <a16:creationId xmlns:a16="http://schemas.microsoft.com/office/drawing/2014/main" id="{358CB5B5-2639-45A0-9842-8ECAC2144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AutoShape 107">
                <a:extLst>
                  <a:ext uri="{FF2B5EF4-FFF2-40B4-BE49-F238E27FC236}">
                    <a16:creationId xmlns:a16="http://schemas.microsoft.com/office/drawing/2014/main" id="{7EADE8AE-32B0-4477-8A8F-581D65002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7" name="Group 108">
              <a:extLst>
                <a:ext uri="{FF2B5EF4-FFF2-40B4-BE49-F238E27FC236}">
                  <a16:creationId xmlns:a16="http://schemas.microsoft.com/office/drawing/2014/main" id="{C4F0BD34-A6A8-4EFA-AAB9-9F067985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8591" y="3538537"/>
              <a:ext cx="228600" cy="457200"/>
              <a:chOff x="1824" y="2976"/>
              <a:chExt cx="144" cy="288"/>
            </a:xfrm>
          </p:grpSpPr>
          <p:sp>
            <p:nvSpPr>
              <p:cNvPr id="38" name="Rectangle 109">
                <a:extLst>
                  <a:ext uri="{FF2B5EF4-FFF2-40B4-BE49-F238E27FC236}">
                    <a16:creationId xmlns:a16="http://schemas.microsoft.com/office/drawing/2014/main" id="{0345512C-4354-453C-921A-9962248A6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Oval 110">
                <a:extLst>
                  <a:ext uri="{FF2B5EF4-FFF2-40B4-BE49-F238E27FC236}">
                    <a16:creationId xmlns:a16="http://schemas.microsoft.com/office/drawing/2014/main" id="{EEC0315B-C182-4E74-AC7D-C32B413C8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AutoShape 111">
                <a:extLst>
                  <a:ext uri="{FF2B5EF4-FFF2-40B4-BE49-F238E27FC236}">
                    <a16:creationId xmlns:a16="http://schemas.microsoft.com/office/drawing/2014/main" id="{47A4A1B1-FC1A-42DE-83E1-4B642710F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8" name="Group 112">
              <a:extLst>
                <a:ext uri="{FF2B5EF4-FFF2-40B4-BE49-F238E27FC236}">
                  <a16:creationId xmlns:a16="http://schemas.microsoft.com/office/drawing/2014/main" id="{2A51D331-7B8C-4D4D-BCAB-A9ACF3185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4275" y="4149120"/>
              <a:ext cx="228600" cy="457200"/>
              <a:chOff x="1824" y="2976"/>
              <a:chExt cx="144" cy="288"/>
            </a:xfrm>
          </p:grpSpPr>
          <p:sp>
            <p:nvSpPr>
              <p:cNvPr id="35" name="Rectangle 113">
                <a:extLst>
                  <a:ext uri="{FF2B5EF4-FFF2-40B4-BE49-F238E27FC236}">
                    <a16:creationId xmlns:a16="http://schemas.microsoft.com/office/drawing/2014/main" id="{AC3F9720-A7E5-4352-BE78-5E07B8715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Oval 114">
                <a:extLst>
                  <a:ext uri="{FF2B5EF4-FFF2-40B4-BE49-F238E27FC236}">
                    <a16:creationId xmlns:a16="http://schemas.microsoft.com/office/drawing/2014/main" id="{A2E823AD-508A-41C4-A13E-32FE51069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AutoShape 115">
                <a:extLst>
                  <a:ext uri="{FF2B5EF4-FFF2-40B4-BE49-F238E27FC236}">
                    <a16:creationId xmlns:a16="http://schemas.microsoft.com/office/drawing/2014/main" id="{A04C7C47-539F-4A6A-9A83-93226C6A6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9" name="Group 120">
              <a:extLst>
                <a:ext uri="{FF2B5EF4-FFF2-40B4-BE49-F238E27FC236}">
                  <a16:creationId xmlns:a16="http://schemas.microsoft.com/office/drawing/2014/main" id="{6EA719D4-C67E-4258-BA6A-166ED4BEE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4998" y="3282074"/>
              <a:ext cx="228600" cy="457200"/>
              <a:chOff x="1824" y="2976"/>
              <a:chExt cx="144" cy="288"/>
            </a:xfrm>
          </p:grpSpPr>
          <p:sp>
            <p:nvSpPr>
              <p:cNvPr id="32" name="Rectangle 121">
                <a:extLst>
                  <a:ext uri="{FF2B5EF4-FFF2-40B4-BE49-F238E27FC236}">
                    <a16:creationId xmlns:a16="http://schemas.microsoft.com/office/drawing/2014/main" id="{7FC69071-C323-4024-A877-20509AE1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Oval 122">
                <a:extLst>
                  <a:ext uri="{FF2B5EF4-FFF2-40B4-BE49-F238E27FC236}">
                    <a16:creationId xmlns:a16="http://schemas.microsoft.com/office/drawing/2014/main" id="{D57325AF-C704-4B0B-AF17-3C7040F54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AutoShape 123">
                <a:extLst>
                  <a:ext uri="{FF2B5EF4-FFF2-40B4-BE49-F238E27FC236}">
                    <a16:creationId xmlns:a16="http://schemas.microsoft.com/office/drawing/2014/main" id="{49A24908-1BA0-4D24-ACE8-63D8B8C3E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0" name="Group 124">
              <a:extLst>
                <a:ext uri="{FF2B5EF4-FFF2-40B4-BE49-F238E27FC236}">
                  <a16:creationId xmlns:a16="http://schemas.microsoft.com/office/drawing/2014/main" id="{8C0B7605-BA8F-47F4-A3BD-8D1F646CCD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3548" y="4115501"/>
              <a:ext cx="228600" cy="457200"/>
              <a:chOff x="1824" y="2976"/>
              <a:chExt cx="144" cy="288"/>
            </a:xfrm>
          </p:grpSpPr>
          <p:sp>
            <p:nvSpPr>
              <p:cNvPr id="29" name="Rectangle 125">
                <a:extLst>
                  <a:ext uri="{FF2B5EF4-FFF2-40B4-BE49-F238E27FC236}">
                    <a16:creationId xmlns:a16="http://schemas.microsoft.com/office/drawing/2014/main" id="{2E67494E-5B0B-4E04-844D-A60CC7904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Oval 126">
                <a:extLst>
                  <a:ext uri="{FF2B5EF4-FFF2-40B4-BE49-F238E27FC236}">
                    <a16:creationId xmlns:a16="http://schemas.microsoft.com/office/drawing/2014/main" id="{703A8840-9EFC-4EE8-9E80-0843E859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:a16="http://schemas.microsoft.com/office/drawing/2014/main" id="{3770885E-CAF1-4E68-945C-59B1A0866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1" name="Group 128">
              <a:extLst>
                <a:ext uri="{FF2B5EF4-FFF2-40B4-BE49-F238E27FC236}">
                  <a16:creationId xmlns:a16="http://schemas.microsoft.com/office/drawing/2014/main" id="{5E58E356-A59A-4FE2-B59F-59E60C3EC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4143" y="3776662"/>
              <a:ext cx="228600" cy="457200"/>
              <a:chOff x="1824" y="2976"/>
              <a:chExt cx="144" cy="288"/>
            </a:xfrm>
          </p:grpSpPr>
          <p:sp>
            <p:nvSpPr>
              <p:cNvPr id="26" name="Rectangle 129">
                <a:extLst>
                  <a:ext uri="{FF2B5EF4-FFF2-40B4-BE49-F238E27FC236}">
                    <a16:creationId xmlns:a16="http://schemas.microsoft.com/office/drawing/2014/main" id="{BF31E60C-45FB-40FC-A04C-DBD7C717A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Oval 130">
                <a:extLst>
                  <a:ext uri="{FF2B5EF4-FFF2-40B4-BE49-F238E27FC236}">
                    <a16:creationId xmlns:a16="http://schemas.microsoft.com/office/drawing/2014/main" id="{6E64FB15-E932-4B4C-90C2-384CB9F34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AutoShape 131">
                <a:extLst>
                  <a:ext uri="{FF2B5EF4-FFF2-40B4-BE49-F238E27FC236}">
                    <a16:creationId xmlns:a16="http://schemas.microsoft.com/office/drawing/2014/main" id="{545401D7-E25D-4174-A13A-4D1E6FC6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2" name="Group 132">
              <a:extLst>
                <a:ext uri="{FF2B5EF4-FFF2-40B4-BE49-F238E27FC236}">
                  <a16:creationId xmlns:a16="http://schemas.microsoft.com/office/drawing/2014/main" id="{93C3FE69-50EC-496A-944C-6714B88BA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4543" y="3776662"/>
              <a:ext cx="228600" cy="457200"/>
              <a:chOff x="1824" y="2976"/>
              <a:chExt cx="144" cy="288"/>
            </a:xfrm>
          </p:grpSpPr>
          <p:sp>
            <p:nvSpPr>
              <p:cNvPr id="23" name="Rectangle 133">
                <a:extLst>
                  <a:ext uri="{FF2B5EF4-FFF2-40B4-BE49-F238E27FC236}">
                    <a16:creationId xmlns:a16="http://schemas.microsoft.com/office/drawing/2014/main" id="{6C316DB5-3E52-4420-8D9E-88088AD9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Oval 134">
                <a:extLst>
                  <a:ext uri="{FF2B5EF4-FFF2-40B4-BE49-F238E27FC236}">
                    <a16:creationId xmlns:a16="http://schemas.microsoft.com/office/drawing/2014/main" id="{11169DD3-7580-490E-86C0-36A65C940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AutoShape 135">
                <a:extLst>
                  <a:ext uri="{FF2B5EF4-FFF2-40B4-BE49-F238E27FC236}">
                    <a16:creationId xmlns:a16="http://schemas.microsoft.com/office/drawing/2014/main" id="{8443B0D1-5DE3-49CC-9086-00D87446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76" name="文本框 75"/>
          <p:cNvSpPr txBox="1"/>
          <p:nvPr/>
        </p:nvSpPr>
        <p:spPr>
          <a:xfrm>
            <a:off x="6420310" y="5613488"/>
            <a:ext cx="503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Cameras are </a:t>
            </a:r>
            <a:r>
              <a:rPr lang="en-US" sz="2400" dirty="0" smtClean="0">
                <a:solidFill>
                  <a:srgbClr val="FF0000"/>
                </a:solidFill>
              </a:rPr>
              <a:t>sparsely</a:t>
            </a:r>
            <a:r>
              <a:rPr lang="en-US" sz="2400" dirty="0" smtClean="0"/>
              <a:t> distributed</a:t>
            </a:r>
            <a:endParaRPr lang="en-US" sz="2400" dirty="0"/>
          </a:p>
        </p:txBody>
      </p:sp>
      <p:sp>
        <p:nvSpPr>
          <p:cNvPr id="77" name="Rectangle 224">
            <a:extLst>
              <a:ext uri="{FF2B5EF4-FFF2-40B4-BE49-F238E27FC236}">
                <a16:creationId xmlns:a16="http://schemas.microsoft.com/office/drawing/2014/main" id="{A939FB0A-EE98-439B-A627-3042A6D38241}"/>
              </a:ext>
            </a:extLst>
          </p:cNvPr>
          <p:cNvSpPr>
            <a:spLocks noChangeArrowheads="1"/>
          </p:cNvSpPr>
          <p:nvPr/>
        </p:nvSpPr>
        <p:spPr bwMode="auto">
          <a:xfrm rot="1301455">
            <a:off x="3941290" y="5710325"/>
            <a:ext cx="228600" cy="228600"/>
          </a:xfrm>
          <a:prstGeom prst="rect">
            <a:avLst/>
          </a:prstGeom>
          <a:solidFill>
            <a:srgbClr val="993300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AutoShape 226">
            <a:extLst>
              <a:ext uri="{FF2B5EF4-FFF2-40B4-BE49-F238E27FC236}">
                <a16:creationId xmlns:a16="http://schemas.microsoft.com/office/drawing/2014/main" id="{3FE3EA54-1F06-493A-B2E7-08673ABAE758}"/>
              </a:ext>
            </a:extLst>
          </p:cNvPr>
          <p:cNvSpPr>
            <a:spLocks noChangeArrowheads="1"/>
          </p:cNvSpPr>
          <p:nvPr/>
        </p:nvSpPr>
        <p:spPr bwMode="auto">
          <a:xfrm rot="12101455">
            <a:off x="4025428" y="5499187"/>
            <a:ext cx="228600" cy="228600"/>
          </a:xfrm>
          <a:prstGeom prst="triangle">
            <a:avLst>
              <a:gd name="adj" fmla="val 50000"/>
            </a:avLst>
          </a:prstGeom>
          <a:solidFill>
            <a:srgbClr val="993300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2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7799" y="1544731"/>
            <a:ext cx="4649764" cy="3366790"/>
            <a:chOff x="1552575" y="1571625"/>
            <a:chExt cx="4649764" cy="3366790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1552575" y="4476750"/>
              <a:ext cx="42481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V="1">
              <a:off x="1981200" y="1884198"/>
              <a:ext cx="47625" cy="29926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6"/>
            <p:cNvSpPr/>
            <p:nvPr/>
          </p:nvSpPr>
          <p:spPr>
            <a:xfrm>
              <a:off x="2219325" y="2492560"/>
              <a:ext cx="3983014" cy="1832027"/>
            </a:xfrm>
            <a:custGeom>
              <a:avLst/>
              <a:gdLst>
                <a:gd name="connsiteX0" fmla="*/ 0 w 3983014"/>
                <a:gd name="connsiteY0" fmla="*/ 1488890 h 1832027"/>
                <a:gd name="connsiteX1" fmla="*/ 923925 w 3983014"/>
                <a:gd name="connsiteY1" fmla="*/ 2990 h 1832027"/>
                <a:gd name="connsiteX2" fmla="*/ 2209800 w 3983014"/>
                <a:gd name="connsiteY2" fmla="*/ 1831790 h 1832027"/>
                <a:gd name="connsiteX3" fmla="*/ 3019425 w 3983014"/>
                <a:gd name="connsiteY3" fmla="*/ 136340 h 1832027"/>
                <a:gd name="connsiteX4" fmla="*/ 3905250 w 3983014"/>
                <a:gd name="connsiteY4" fmla="*/ 784040 h 1832027"/>
                <a:gd name="connsiteX5" fmla="*/ 3933825 w 3983014"/>
                <a:gd name="connsiteY5" fmla="*/ 822140 h 183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014" h="1832027">
                  <a:moveTo>
                    <a:pt x="0" y="1488890"/>
                  </a:moveTo>
                  <a:cubicBezTo>
                    <a:pt x="277812" y="717365"/>
                    <a:pt x="555625" y="-54160"/>
                    <a:pt x="923925" y="2990"/>
                  </a:cubicBezTo>
                  <a:cubicBezTo>
                    <a:pt x="1292225" y="60140"/>
                    <a:pt x="1860550" y="1809565"/>
                    <a:pt x="2209800" y="1831790"/>
                  </a:cubicBezTo>
                  <a:cubicBezTo>
                    <a:pt x="2559050" y="1854015"/>
                    <a:pt x="2736850" y="310965"/>
                    <a:pt x="3019425" y="136340"/>
                  </a:cubicBezTo>
                  <a:cubicBezTo>
                    <a:pt x="3302000" y="-38285"/>
                    <a:pt x="3752850" y="669740"/>
                    <a:pt x="3905250" y="784040"/>
                  </a:cubicBezTo>
                  <a:cubicBezTo>
                    <a:pt x="4057650" y="898340"/>
                    <a:pt x="3940175" y="806265"/>
                    <a:pt x="3933825" y="8221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30839" y="4476750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52575" y="1571625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墨迹 9"/>
                <p14:cNvContentPartPr/>
                <p14:nvPr/>
              </p14:nvContentPartPr>
              <p14:xfrm>
                <a:off x="2422440" y="2594160"/>
                <a:ext cx="3608640" cy="1237320"/>
              </p14:xfrm>
            </p:contentPart>
          </mc:Choice>
          <mc:Fallback xmlns="">
            <p:pic>
              <p:nvPicPr>
                <p:cNvPr id="10" name="墨迹 9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3080" y="2584800"/>
                  <a:ext cx="3627360" cy="12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墨迹 10"/>
              <p14:cNvContentPartPr/>
              <p14:nvPr/>
            </p14:nvContentPartPr>
            <p14:xfrm>
              <a:off x="1708560" y="2463480"/>
              <a:ext cx="3297240" cy="178020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9200" y="2454120"/>
                <a:ext cx="3315960" cy="179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/>
          <p:cNvGrpSpPr/>
          <p:nvPr/>
        </p:nvGrpSpPr>
        <p:grpSpPr>
          <a:xfrm>
            <a:off x="6513081" y="1733541"/>
            <a:ext cx="4649764" cy="3366790"/>
            <a:chOff x="1552575" y="1571625"/>
            <a:chExt cx="4649764" cy="3366790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552575" y="4476750"/>
              <a:ext cx="42481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1981200" y="1884198"/>
              <a:ext cx="47625" cy="29926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2219325" y="2492560"/>
              <a:ext cx="3983014" cy="1832027"/>
            </a:xfrm>
            <a:custGeom>
              <a:avLst/>
              <a:gdLst>
                <a:gd name="connsiteX0" fmla="*/ 0 w 3983014"/>
                <a:gd name="connsiteY0" fmla="*/ 1488890 h 1832027"/>
                <a:gd name="connsiteX1" fmla="*/ 923925 w 3983014"/>
                <a:gd name="connsiteY1" fmla="*/ 2990 h 1832027"/>
                <a:gd name="connsiteX2" fmla="*/ 2209800 w 3983014"/>
                <a:gd name="connsiteY2" fmla="*/ 1831790 h 1832027"/>
                <a:gd name="connsiteX3" fmla="*/ 3019425 w 3983014"/>
                <a:gd name="connsiteY3" fmla="*/ 136340 h 1832027"/>
                <a:gd name="connsiteX4" fmla="*/ 3905250 w 3983014"/>
                <a:gd name="connsiteY4" fmla="*/ 784040 h 1832027"/>
                <a:gd name="connsiteX5" fmla="*/ 3933825 w 3983014"/>
                <a:gd name="connsiteY5" fmla="*/ 822140 h 183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014" h="1832027">
                  <a:moveTo>
                    <a:pt x="0" y="1488890"/>
                  </a:moveTo>
                  <a:cubicBezTo>
                    <a:pt x="277812" y="717365"/>
                    <a:pt x="555625" y="-54160"/>
                    <a:pt x="923925" y="2990"/>
                  </a:cubicBezTo>
                  <a:cubicBezTo>
                    <a:pt x="1292225" y="60140"/>
                    <a:pt x="1860550" y="1809565"/>
                    <a:pt x="2209800" y="1831790"/>
                  </a:cubicBezTo>
                  <a:cubicBezTo>
                    <a:pt x="2559050" y="1854015"/>
                    <a:pt x="2736850" y="310965"/>
                    <a:pt x="3019425" y="136340"/>
                  </a:cubicBezTo>
                  <a:cubicBezTo>
                    <a:pt x="3302000" y="-38285"/>
                    <a:pt x="3752850" y="669740"/>
                    <a:pt x="3905250" y="784040"/>
                  </a:cubicBezTo>
                  <a:cubicBezTo>
                    <a:pt x="4057650" y="898340"/>
                    <a:pt x="3940175" y="806265"/>
                    <a:pt x="3933825" y="82214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30839" y="4476750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52575" y="1571625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墨迹 27"/>
                <p14:cNvContentPartPr/>
                <p14:nvPr/>
              </p14:nvContentPartPr>
              <p14:xfrm>
                <a:off x="2422440" y="2594160"/>
                <a:ext cx="3608640" cy="1237320"/>
              </p14:xfrm>
            </p:contentPart>
          </mc:Choice>
          <mc:Fallback xmlns="">
            <p:pic>
              <p:nvPicPr>
                <p:cNvPr id="28" name="墨迹 2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3080" y="2584800"/>
                  <a:ext cx="3627360" cy="125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文本框 28"/>
          <p:cNvSpPr txBox="1"/>
          <p:nvPr/>
        </p:nvSpPr>
        <p:spPr>
          <a:xfrm>
            <a:off x="2604042" y="5226424"/>
            <a:ext cx="15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task</a:t>
            </a:r>
            <a:endParaRPr 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861007" y="5226423"/>
            <a:ext cx="265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Impossible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44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Q: How to do better?</a:t>
            </a:r>
          </a:p>
          <a:p>
            <a:endParaRPr lang="en-US" dirty="0"/>
          </a:p>
          <a:p>
            <a:r>
              <a:rPr lang="en-US" dirty="0" smtClean="0"/>
              <a:t>A: If COP is too sparse, we sample dense points along a ray. The resulting training base is huge.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99528" y="1452282"/>
            <a:ext cx="6079331" cy="3991212"/>
            <a:chOff x="2782116" y="1452282"/>
            <a:chExt cx="6079331" cy="3991212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E3A11FB-F3ED-4569-B4FF-3A4B3E167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116" y="2545982"/>
              <a:ext cx="6079331" cy="1799378"/>
            </a:xfrm>
            <a:custGeom>
              <a:avLst/>
              <a:gdLst>
                <a:gd name="T0" fmla="*/ 368 w 4704"/>
                <a:gd name="T1" fmla="*/ 408 h 1656"/>
                <a:gd name="T2" fmla="*/ 80 w 4704"/>
                <a:gd name="T3" fmla="*/ 696 h 1656"/>
                <a:gd name="T4" fmla="*/ 80 w 4704"/>
                <a:gd name="T5" fmla="*/ 984 h 1656"/>
                <a:gd name="T6" fmla="*/ 560 w 4704"/>
                <a:gd name="T7" fmla="*/ 1080 h 1656"/>
                <a:gd name="T8" fmla="*/ 896 w 4704"/>
                <a:gd name="T9" fmla="*/ 888 h 1656"/>
                <a:gd name="T10" fmla="*/ 1136 w 4704"/>
                <a:gd name="T11" fmla="*/ 792 h 1656"/>
                <a:gd name="T12" fmla="*/ 1424 w 4704"/>
                <a:gd name="T13" fmla="*/ 984 h 1656"/>
                <a:gd name="T14" fmla="*/ 1568 w 4704"/>
                <a:gd name="T15" fmla="*/ 1320 h 1656"/>
                <a:gd name="T16" fmla="*/ 1808 w 4704"/>
                <a:gd name="T17" fmla="*/ 1416 h 1656"/>
                <a:gd name="T18" fmla="*/ 2240 w 4704"/>
                <a:gd name="T19" fmla="*/ 1368 h 1656"/>
                <a:gd name="T20" fmla="*/ 2528 w 4704"/>
                <a:gd name="T21" fmla="*/ 1176 h 1656"/>
                <a:gd name="T22" fmla="*/ 2912 w 4704"/>
                <a:gd name="T23" fmla="*/ 888 h 1656"/>
                <a:gd name="T24" fmla="*/ 3056 w 4704"/>
                <a:gd name="T25" fmla="*/ 888 h 1656"/>
                <a:gd name="T26" fmla="*/ 3296 w 4704"/>
                <a:gd name="T27" fmla="*/ 1128 h 1656"/>
                <a:gd name="T28" fmla="*/ 3344 w 4704"/>
                <a:gd name="T29" fmla="*/ 1464 h 1656"/>
                <a:gd name="T30" fmla="*/ 3728 w 4704"/>
                <a:gd name="T31" fmla="*/ 1656 h 1656"/>
                <a:gd name="T32" fmla="*/ 4352 w 4704"/>
                <a:gd name="T33" fmla="*/ 1464 h 1656"/>
                <a:gd name="T34" fmla="*/ 4640 w 4704"/>
                <a:gd name="T35" fmla="*/ 1128 h 1656"/>
                <a:gd name="T36" fmla="*/ 4640 w 4704"/>
                <a:gd name="T37" fmla="*/ 744 h 1656"/>
                <a:gd name="T38" fmla="*/ 4256 w 4704"/>
                <a:gd name="T39" fmla="*/ 360 h 1656"/>
                <a:gd name="T40" fmla="*/ 3680 w 4704"/>
                <a:gd name="T41" fmla="*/ 168 h 1656"/>
                <a:gd name="T42" fmla="*/ 3056 w 4704"/>
                <a:gd name="T43" fmla="*/ 216 h 1656"/>
                <a:gd name="T44" fmla="*/ 2384 w 4704"/>
                <a:gd name="T45" fmla="*/ 216 h 1656"/>
                <a:gd name="T46" fmla="*/ 1904 w 4704"/>
                <a:gd name="T47" fmla="*/ 72 h 1656"/>
                <a:gd name="T48" fmla="*/ 1424 w 4704"/>
                <a:gd name="T49" fmla="*/ 24 h 1656"/>
                <a:gd name="T50" fmla="*/ 992 w 4704"/>
                <a:gd name="T51" fmla="*/ 216 h 1656"/>
                <a:gd name="T52" fmla="*/ 608 w 4704"/>
                <a:gd name="T53" fmla="*/ 216 h 1656"/>
                <a:gd name="T54" fmla="*/ 368 w 4704"/>
                <a:gd name="T55" fmla="*/ 408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04" h="1656">
                  <a:moveTo>
                    <a:pt x="368" y="408"/>
                  </a:moveTo>
                  <a:cubicBezTo>
                    <a:pt x="280" y="488"/>
                    <a:pt x="128" y="600"/>
                    <a:pt x="80" y="696"/>
                  </a:cubicBezTo>
                  <a:cubicBezTo>
                    <a:pt x="32" y="792"/>
                    <a:pt x="0" y="920"/>
                    <a:pt x="80" y="984"/>
                  </a:cubicBezTo>
                  <a:cubicBezTo>
                    <a:pt x="160" y="1048"/>
                    <a:pt x="424" y="1096"/>
                    <a:pt x="560" y="1080"/>
                  </a:cubicBezTo>
                  <a:cubicBezTo>
                    <a:pt x="696" y="1064"/>
                    <a:pt x="800" y="936"/>
                    <a:pt x="896" y="888"/>
                  </a:cubicBezTo>
                  <a:cubicBezTo>
                    <a:pt x="992" y="840"/>
                    <a:pt x="1048" y="776"/>
                    <a:pt x="1136" y="792"/>
                  </a:cubicBezTo>
                  <a:cubicBezTo>
                    <a:pt x="1224" y="808"/>
                    <a:pt x="1352" y="896"/>
                    <a:pt x="1424" y="984"/>
                  </a:cubicBezTo>
                  <a:cubicBezTo>
                    <a:pt x="1496" y="1072"/>
                    <a:pt x="1504" y="1248"/>
                    <a:pt x="1568" y="1320"/>
                  </a:cubicBezTo>
                  <a:cubicBezTo>
                    <a:pt x="1632" y="1392"/>
                    <a:pt x="1696" y="1408"/>
                    <a:pt x="1808" y="1416"/>
                  </a:cubicBezTo>
                  <a:cubicBezTo>
                    <a:pt x="1920" y="1424"/>
                    <a:pt x="2120" y="1408"/>
                    <a:pt x="2240" y="1368"/>
                  </a:cubicBezTo>
                  <a:cubicBezTo>
                    <a:pt x="2360" y="1328"/>
                    <a:pt x="2416" y="1256"/>
                    <a:pt x="2528" y="1176"/>
                  </a:cubicBezTo>
                  <a:cubicBezTo>
                    <a:pt x="2640" y="1096"/>
                    <a:pt x="2824" y="936"/>
                    <a:pt x="2912" y="888"/>
                  </a:cubicBezTo>
                  <a:cubicBezTo>
                    <a:pt x="3000" y="840"/>
                    <a:pt x="2992" y="848"/>
                    <a:pt x="3056" y="888"/>
                  </a:cubicBezTo>
                  <a:cubicBezTo>
                    <a:pt x="3120" y="928"/>
                    <a:pt x="3248" y="1032"/>
                    <a:pt x="3296" y="1128"/>
                  </a:cubicBezTo>
                  <a:cubicBezTo>
                    <a:pt x="3344" y="1224"/>
                    <a:pt x="3272" y="1376"/>
                    <a:pt x="3344" y="1464"/>
                  </a:cubicBezTo>
                  <a:cubicBezTo>
                    <a:pt x="3416" y="1552"/>
                    <a:pt x="3560" y="1656"/>
                    <a:pt x="3728" y="1656"/>
                  </a:cubicBezTo>
                  <a:cubicBezTo>
                    <a:pt x="3896" y="1656"/>
                    <a:pt x="4200" y="1552"/>
                    <a:pt x="4352" y="1464"/>
                  </a:cubicBezTo>
                  <a:cubicBezTo>
                    <a:pt x="4504" y="1376"/>
                    <a:pt x="4592" y="1248"/>
                    <a:pt x="4640" y="1128"/>
                  </a:cubicBezTo>
                  <a:cubicBezTo>
                    <a:pt x="4688" y="1008"/>
                    <a:pt x="4704" y="872"/>
                    <a:pt x="4640" y="744"/>
                  </a:cubicBezTo>
                  <a:cubicBezTo>
                    <a:pt x="4576" y="616"/>
                    <a:pt x="4416" y="456"/>
                    <a:pt x="4256" y="360"/>
                  </a:cubicBezTo>
                  <a:cubicBezTo>
                    <a:pt x="4096" y="264"/>
                    <a:pt x="3880" y="192"/>
                    <a:pt x="3680" y="168"/>
                  </a:cubicBezTo>
                  <a:cubicBezTo>
                    <a:pt x="3480" y="144"/>
                    <a:pt x="3272" y="208"/>
                    <a:pt x="3056" y="216"/>
                  </a:cubicBezTo>
                  <a:cubicBezTo>
                    <a:pt x="2840" y="224"/>
                    <a:pt x="2576" y="240"/>
                    <a:pt x="2384" y="216"/>
                  </a:cubicBezTo>
                  <a:cubicBezTo>
                    <a:pt x="2192" y="192"/>
                    <a:pt x="2064" y="104"/>
                    <a:pt x="1904" y="72"/>
                  </a:cubicBezTo>
                  <a:cubicBezTo>
                    <a:pt x="1744" y="40"/>
                    <a:pt x="1576" y="0"/>
                    <a:pt x="1424" y="24"/>
                  </a:cubicBezTo>
                  <a:cubicBezTo>
                    <a:pt x="1272" y="48"/>
                    <a:pt x="1128" y="184"/>
                    <a:pt x="992" y="216"/>
                  </a:cubicBezTo>
                  <a:cubicBezTo>
                    <a:pt x="856" y="248"/>
                    <a:pt x="712" y="184"/>
                    <a:pt x="608" y="216"/>
                  </a:cubicBezTo>
                  <a:cubicBezTo>
                    <a:pt x="504" y="248"/>
                    <a:pt x="456" y="328"/>
                    <a:pt x="368" y="408"/>
                  </a:cubicBezTo>
                  <a:close/>
                </a:path>
              </a:pathLst>
            </a:custGeom>
            <a:pattFill prst="lgCheck">
              <a:fgClr>
                <a:schemeClr val="accent1"/>
              </a:fgClr>
              <a:bgClr>
                <a:schemeClr val="bg1"/>
              </a:bgClr>
            </a:pattFill>
            <a:ln w="254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231761">
              <a:off x="2914156" y="5017492"/>
              <a:ext cx="343884" cy="426002"/>
              <a:chOff x="3075521" y="3627962"/>
              <a:chExt cx="343884" cy="426002"/>
            </a:xfrm>
          </p:grpSpPr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17096">
                <a:off x="3075521" y="3825364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617096">
                <a:off x="3190805" y="3627962"/>
                <a:ext cx="228600" cy="22860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9" name="直接箭头连接符 8"/>
            <p:cNvCxnSpPr>
              <a:stCxn id="6" idx="3"/>
            </p:cNvCxnSpPr>
            <p:nvPr/>
          </p:nvCxnSpPr>
          <p:spPr>
            <a:xfrm flipV="1">
              <a:off x="3214418" y="1452282"/>
              <a:ext cx="2702288" cy="3589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墨迹 9"/>
                <p14:cNvContentPartPr/>
                <p14:nvPr/>
              </p14:nvContentPartPr>
              <p14:xfrm>
                <a:off x="3357000" y="1588680"/>
                <a:ext cx="2493000" cy="3248280"/>
              </p14:xfrm>
            </p:contentPart>
          </mc:Choice>
          <mc:Fallback xmlns="">
            <p:pic>
              <p:nvPicPr>
                <p:cNvPr id="10" name="墨迹 9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7640" y="1579320"/>
                  <a:ext cx="2511720" cy="326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7351059" y="1284909"/>
            <a:ext cx="3415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400" dirty="0" smtClean="0"/>
              <a:t>Uniform sample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Importance sample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……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351059" y="3048000"/>
                <a:ext cx="346037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Now we have: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 smtClean="0"/>
                  <a:t>……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059" y="3048000"/>
                <a:ext cx="3460376" cy="3416320"/>
              </a:xfrm>
              <a:prstGeom prst="rect">
                <a:avLst/>
              </a:prstGeom>
              <a:blipFill>
                <a:blip r:embed="rId4"/>
                <a:stretch>
                  <a:fillRect l="-281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5209" y="5533648"/>
                <a:ext cx="130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09" y="5533648"/>
                <a:ext cx="130492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626212" y="1011378"/>
                <a:ext cx="33526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12" y="1011378"/>
                <a:ext cx="33526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9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Q</a:t>
                </a:r>
                <a:r>
                  <a:rPr lang="en-US" dirty="0"/>
                  <a:t>. One thing remains unclear?</a:t>
                </a:r>
              </a:p>
              <a:p>
                <a:endParaRPr lang="en-US" dirty="0"/>
              </a:p>
              <a:p>
                <a:r>
                  <a:rPr lang="en-US" dirty="0"/>
                  <a:t>A. We don’t know the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chemeClr val="accent6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B</a:t>
                </a:r>
                <a:r>
                  <a:rPr lang="en-US" dirty="0"/>
                  <a:t> value of each </a:t>
                </a:r>
                <a:r>
                  <a:rPr lang="en-US" dirty="0" smtClean="0"/>
                  <a:t>sample. How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Artifacts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523261A-9705-42FC-8F5D-B976D645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73" y="1008531"/>
            <a:ext cx="6324055" cy="4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This is where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Volume Rendering </a:t>
                </a:r>
                <a:r>
                  <a:rPr lang="en-US" dirty="0" smtClean="0"/>
                  <a:t>steps in.</a:t>
                </a:r>
              </a:p>
              <a:p>
                <a:endParaRPr lang="en-US" dirty="0"/>
              </a:p>
              <a:p>
                <a:r>
                  <a:rPr lang="en-US" dirty="0" smtClean="0"/>
                  <a:t>It is a rendering technique that accumulate scalars along a ray, yielding a color value</a:t>
                </a:r>
              </a:p>
              <a:p>
                <a:endParaRPr lang="en-US" dirty="0"/>
              </a:p>
              <a:p>
                <a:r>
                  <a:rPr lang="en-US" dirty="0" smtClean="0"/>
                  <a:t>Volume rendering requires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chemeClr val="accent6"/>
                    </a:solidFill>
                  </a:rPr>
                  <a:t>G</a:t>
                </a:r>
                <a:r>
                  <a:rPr lang="en-US" dirty="0">
                    <a:solidFill>
                      <a:schemeClr val="accent5"/>
                    </a:solidFill>
                  </a:rPr>
                  <a:t>B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density</a:t>
                </a:r>
                <a:r>
                  <a:rPr lang="en-US" dirty="0" smtClean="0"/>
                  <a:t> at each point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 smtClean="0"/>
                  <a:t> space</a:t>
                </a:r>
              </a:p>
              <a:p>
                <a:endParaRPr lang="en-US" dirty="0"/>
              </a:p>
              <a:p>
                <a:r>
                  <a:rPr lang="en-US" dirty="0" smtClean="0"/>
                  <a:t>More on this later…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9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Thus we define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𝑅𝐺𝐵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𝑑𝑒𝑛𝑠𝑖𝑡𝑦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This time, we have plenty of samples to leverage MLP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7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2370537" y="1075075"/>
            <a:ext cx="6079331" cy="5041092"/>
            <a:chOff x="711269" y="1012322"/>
            <a:chExt cx="6079331" cy="5041092"/>
          </a:xfrm>
        </p:grpSpPr>
        <p:grpSp>
          <p:nvGrpSpPr>
            <p:cNvPr id="79" name="组合 78"/>
            <p:cNvGrpSpPr/>
            <p:nvPr/>
          </p:nvGrpSpPr>
          <p:grpSpPr>
            <a:xfrm>
              <a:off x="711269" y="1570751"/>
              <a:ext cx="6079331" cy="3248280"/>
              <a:chOff x="2782116" y="1588680"/>
              <a:chExt cx="6079331" cy="3248280"/>
            </a:xfrm>
          </p:grpSpPr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id="{EE3A11FB-F3ED-4569-B4FF-3A4B3E167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116" y="2545982"/>
                <a:ext cx="6079331" cy="1799378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 w="25400" cap="flat" cmpd="sng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10" name="墨迹 109"/>
                  <p14:cNvContentPartPr/>
                  <p14:nvPr/>
                </p14:nvContentPartPr>
                <p14:xfrm>
                  <a:off x="3357000" y="1588680"/>
                  <a:ext cx="2493000" cy="3248280"/>
                </p14:xfrm>
              </p:contentPart>
            </mc:Choice>
            <mc:Fallback xmlns="">
              <p:pic>
                <p:nvPicPr>
                  <p:cNvPr id="110" name="墨迹 109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347640" y="1579320"/>
                    <a:ext cx="2511720" cy="326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80" name="直接箭头连接符 79"/>
            <p:cNvCxnSpPr/>
            <p:nvPr/>
          </p:nvCxnSpPr>
          <p:spPr>
            <a:xfrm flipV="1">
              <a:off x="1371600" y="4568749"/>
              <a:ext cx="116541" cy="1735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V="1">
              <a:off x="1577788" y="4227686"/>
              <a:ext cx="161365" cy="25640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flipV="1">
              <a:off x="1819835" y="3962036"/>
              <a:ext cx="134471" cy="1809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V="1">
              <a:off x="2088776" y="3658899"/>
              <a:ext cx="158144" cy="1869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V="1">
              <a:off x="2268070" y="3320032"/>
              <a:ext cx="161365" cy="2226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V="1">
              <a:off x="2559547" y="2977649"/>
              <a:ext cx="205430" cy="22620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V="1">
              <a:off x="2783664" y="2653194"/>
              <a:ext cx="233082" cy="2082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3016746" y="2370307"/>
              <a:ext cx="206188" cy="1667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 flipV="1">
              <a:off x="3222934" y="2072745"/>
              <a:ext cx="192619" cy="1487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 flipV="1">
              <a:off x="3505200" y="1746865"/>
              <a:ext cx="161365" cy="1681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V="1">
              <a:off x="3768863" y="1329433"/>
              <a:ext cx="211466" cy="2596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1" name="墨迹 90"/>
                <p14:cNvContentPartPr/>
                <p14:nvPr/>
              </p14:nvContentPartPr>
              <p14:xfrm rot="19572275">
                <a:off x="3806047" y="1714186"/>
                <a:ext cx="2493000" cy="3248280"/>
              </p14:xfrm>
            </p:contentPart>
          </mc:Choice>
          <mc:Fallback xmlns="">
            <p:pic>
              <p:nvPicPr>
                <p:cNvPr id="91" name="墨迹 90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9572275">
                  <a:off x="3796687" y="1704826"/>
                  <a:ext cx="2511720" cy="3267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2" name="直接箭头连接符 91"/>
            <p:cNvCxnSpPr/>
            <p:nvPr/>
          </p:nvCxnSpPr>
          <p:spPr>
            <a:xfrm flipV="1">
              <a:off x="4930588" y="5067054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V="1">
              <a:off x="4948518" y="4661871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V="1">
              <a:off x="4957483" y="4258911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4995212" y="3895370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V="1">
              <a:off x="5013142" y="3440609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V="1">
              <a:off x="5034617" y="3037731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 flipV="1">
              <a:off x="5086974" y="2653194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flipV="1">
              <a:off x="5099926" y="2284964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V="1">
              <a:off x="5130806" y="1915585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/>
            <p:nvPr/>
          </p:nvCxnSpPr>
          <p:spPr>
            <a:xfrm flipV="1">
              <a:off x="5154380" y="1503922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 flipV="1">
              <a:off x="5176296" y="1012322"/>
              <a:ext cx="17930" cy="3143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合 102"/>
            <p:cNvGrpSpPr/>
            <p:nvPr/>
          </p:nvGrpSpPr>
          <p:grpSpPr>
            <a:xfrm>
              <a:off x="891514" y="5015320"/>
              <a:ext cx="356920" cy="417788"/>
              <a:chOff x="1025050" y="5021599"/>
              <a:chExt cx="356920" cy="417788"/>
            </a:xfrm>
          </p:grpSpPr>
          <p:sp>
            <p:nvSpPr>
              <p:cNvPr id="107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48857">
                <a:off x="1025050" y="5210787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848857">
                <a:off x="1153370" y="5021599"/>
                <a:ext cx="228600" cy="22860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 rot="19845338">
              <a:off x="4749034" y="5635626"/>
              <a:ext cx="356920" cy="417788"/>
              <a:chOff x="1025050" y="5021599"/>
              <a:chExt cx="356920" cy="417788"/>
            </a:xfrm>
          </p:grpSpPr>
          <p:sp>
            <p:nvSpPr>
              <p:cNvPr id="105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48857">
                <a:off x="1025050" y="5210787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848857">
                <a:off x="1153370" y="5021599"/>
                <a:ext cx="228600" cy="22860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9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058458" y="1211490"/>
            <a:ext cx="5686425" cy="3169543"/>
            <a:chOff x="2430929" y="1570078"/>
            <a:chExt cx="5686425" cy="3169543"/>
          </a:xfrm>
        </p:grpSpPr>
        <p:grpSp>
          <p:nvGrpSpPr>
            <p:cNvPr id="11" name="组合 10"/>
            <p:cNvGrpSpPr/>
            <p:nvPr/>
          </p:nvGrpSpPr>
          <p:grpSpPr>
            <a:xfrm>
              <a:off x="2430929" y="1570078"/>
              <a:ext cx="5686425" cy="3169543"/>
              <a:chOff x="2430929" y="1570078"/>
              <a:chExt cx="5686425" cy="3169543"/>
            </a:xfrm>
          </p:grpSpPr>
          <p:pic>
            <p:nvPicPr>
              <p:cNvPr id="4" name="Picture 2" descr="Deep Learning via Multilayer Perceptron Classifier - DZone Big Dat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929" y="1653520"/>
                <a:ext cx="5686425" cy="3086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3543301" y="1570078"/>
                <a:ext cx="266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543301" y="2106355"/>
                <a:ext cx="333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y</a:t>
                </a:r>
                <a:endParaRPr lang="en-US" sz="2400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543300" y="2642632"/>
                <a:ext cx="333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z</a:t>
                </a:r>
                <a:endParaRPr lang="en-US" sz="240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435349" y="3187740"/>
                <a:ext cx="549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dx</a:t>
                </a:r>
                <a:endParaRPr lang="en-US" sz="2400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448049" y="3732848"/>
                <a:ext cx="53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/>
                  <a:t>dy</a:t>
                </a:r>
                <a:endParaRPr lang="en-US" sz="2400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435349" y="4277956"/>
                <a:ext cx="61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/>
                  <a:t>dz</a:t>
                </a:r>
                <a:endParaRPr lang="en-US" sz="2400" dirty="0"/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6768354" y="3551304"/>
              <a:ext cx="421341" cy="412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68354" y="4194513"/>
              <a:ext cx="421341" cy="412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68354" y="1924811"/>
              <a:ext cx="421341" cy="412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68354" y="2974222"/>
              <a:ext cx="333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R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12335" y="3519329"/>
              <a:ext cx="333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G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12336" y="4169868"/>
              <a:ext cx="333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</a:rPr>
                <a:t>B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直接箭头连接符 19"/>
            <p:cNvCxnSpPr>
              <a:endCxn id="12" idx="2"/>
            </p:cNvCxnSpPr>
            <p:nvPr/>
          </p:nvCxnSpPr>
          <p:spPr>
            <a:xfrm>
              <a:off x="6015318" y="2492188"/>
              <a:ext cx="753036" cy="12653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13" idx="2"/>
            </p:cNvCxnSpPr>
            <p:nvPr/>
          </p:nvCxnSpPr>
          <p:spPr>
            <a:xfrm>
              <a:off x="6059299" y="3205054"/>
              <a:ext cx="709055" cy="1195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12" idx="2"/>
            </p:cNvCxnSpPr>
            <p:nvPr/>
          </p:nvCxnSpPr>
          <p:spPr>
            <a:xfrm>
              <a:off x="6059299" y="3227934"/>
              <a:ext cx="709055" cy="5295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endCxn id="13" idx="2"/>
            </p:cNvCxnSpPr>
            <p:nvPr/>
          </p:nvCxnSpPr>
          <p:spPr>
            <a:xfrm>
              <a:off x="6072094" y="3988324"/>
              <a:ext cx="696260" cy="412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14" idx="2"/>
            </p:cNvCxnSpPr>
            <p:nvPr/>
          </p:nvCxnSpPr>
          <p:spPr>
            <a:xfrm flipV="1">
              <a:off x="6059299" y="2130999"/>
              <a:ext cx="709055" cy="3611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endCxn id="14" idx="2"/>
            </p:cNvCxnSpPr>
            <p:nvPr/>
          </p:nvCxnSpPr>
          <p:spPr>
            <a:xfrm flipV="1">
              <a:off x="6059299" y="2130999"/>
              <a:ext cx="709055" cy="10969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6072094" y="3757492"/>
              <a:ext cx="696256" cy="223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endCxn id="14" idx="2"/>
            </p:cNvCxnSpPr>
            <p:nvPr/>
          </p:nvCxnSpPr>
          <p:spPr>
            <a:xfrm flipV="1">
              <a:off x="6081290" y="2130999"/>
              <a:ext cx="687064" cy="1857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6791653" y="1875522"/>
                  <a:ext cx="3333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1653" y="1875522"/>
                  <a:ext cx="333375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47483" y="4600995"/>
                <a:ext cx="95205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Although similar to the previous network, there are differences: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Training samples now spread over the entire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Require Volume Rendering to accumulate intermediate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83" y="4600995"/>
                <a:ext cx="9520520" cy="1569660"/>
              </a:xfrm>
              <a:prstGeom prst="rect">
                <a:avLst/>
              </a:prstGeom>
              <a:blipFill>
                <a:blip r:embed="rId4"/>
                <a:stretch>
                  <a:fillRect l="-960" t="-2724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1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3" y="1559291"/>
            <a:ext cx="11740058" cy="41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first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8420"/>
                <a:ext cx="10515600" cy="498755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Summary</a:t>
                </a:r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Given calibrated cameras, we sample along every ray originating from each camera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Parameterize each sample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An MLP acts as interpolator to give a continuous function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This function is called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NeRF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Volume rendering accumulate samples along a ray, giving final color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Network training finds best suiting parameters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8420"/>
                <a:ext cx="10515600" cy="4987556"/>
              </a:xfrm>
              <a:blipFill>
                <a:blip r:embed="rId2"/>
                <a:stretch>
                  <a:fillRect l="-986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16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Volume Rendering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is volume rendering?</a:t>
            </a:r>
          </a:p>
          <a:p>
            <a:endParaRPr lang="en-US" dirty="0" smtClean="0"/>
          </a:p>
          <a:p>
            <a:r>
              <a:rPr lang="en-US" dirty="0" smtClean="0"/>
              <a:t>A: A technique to visualize 3D scalar field, giving a 2D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(CT scan)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 has been found that body organs have reactions to </a:t>
            </a:r>
            <a:r>
              <a:rPr lang="en-US" dirty="0" smtClean="0"/>
              <a:t>X-ray</a:t>
            </a:r>
          </a:p>
          <a:p>
            <a:pPr lvl="1"/>
            <a:r>
              <a:rPr lang="en-US" dirty="0" smtClean="0"/>
              <a:t>Measure </a:t>
            </a:r>
            <a:r>
              <a:rPr lang="en-US" dirty="0" smtClean="0"/>
              <a:t>X-ray penetration </a:t>
            </a:r>
            <a:r>
              <a:rPr lang="en-US" dirty="0" smtClean="0"/>
              <a:t>from different angles</a:t>
            </a:r>
            <a:endParaRPr lang="en-US" dirty="0" smtClean="0"/>
          </a:p>
          <a:p>
            <a:pPr lvl="1"/>
            <a:r>
              <a:rPr lang="en-US" dirty="0" smtClean="0"/>
              <a:t>Result in </a:t>
            </a:r>
            <a:r>
              <a:rPr lang="en-US" dirty="0" smtClean="0"/>
              <a:t>a 3D scalar field</a:t>
            </a:r>
          </a:p>
          <a:p>
            <a:pPr lvl="1"/>
            <a:r>
              <a:rPr lang="en-US" dirty="0" smtClean="0"/>
              <a:t>Visualize </a:t>
            </a:r>
            <a:r>
              <a:rPr lang="en-US" dirty="0" smtClean="0"/>
              <a:t>different organs by </a:t>
            </a:r>
            <a:r>
              <a:rPr lang="en-US" dirty="0" smtClean="0"/>
              <a:t>tuning </a:t>
            </a:r>
            <a:r>
              <a:rPr lang="en-US" dirty="0" smtClean="0"/>
              <a:t>transfer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(luggage scan)</a:t>
            </a:r>
          </a:p>
          <a:p>
            <a:endParaRPr lang="en-US" dirty="0"/>
          </a:p>
        </p:txBody>
      </p:sp>
      <p:pic>
        <p:nvPicPr>
          <p:cNvPr id="4" name="demo Volume rendering - CUDA (GPGPU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7392" y="1947769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models</a:t>
            </a:r>
          </a:p>
          <a:p>
            <a:endParaRPr lang="en-US" dirty="0"/>
          </a:p>
          <a:p>
            <a:pPr lvl="1"/>
            <a:r>
              <a:rPr lang="en-US" dirty="0" smtClean="0"/>
              <a:t>Absorption</a:t>
            </a:r>
          </a:p>
          <a:p>
            <a:pPr lvl="1"/>
            <a:r>
              <a:rPr lang="en-US" dirty="0" smtClean="0"/>
              <a:t>Emission</a:t>
            </a:r>
          </a:p>
          <a:p>
            <a:pPr lvl="1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Scattering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One or more combined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Lumigraph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ECD82-AB5B-4C03-BF12-2F0CAB6A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3" y="1440779"/>
            <a:ext cx="5813131" cy="35461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2471" y="1440779"/>
            <a:ext cx="42044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Lumigraph</a:t>
            </a:r>
          </a:p>
          <a:p>
            <a:endParaRPr lang="en-US" sz="2400" dirty="0"/>
          </a:p>
          <a:p>
            <a:r>
              <a:rPr lang="en-US" sz="2400" dirty="0" smtClean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Calibrated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Geometry proxy (not accurate)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Use depth to guide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2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Only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16" y="1541649"/>
            <a:ext cx="2028825" cy="3971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531224" y="1837765"/>
                <a:ext cx="536985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Consider a cylinder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Base area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Height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Assume there are particles inside the cylinder, each of 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Particle density =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Total number of particles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24" y="1837765"/>
                <a:ext cx="5369858" cy="3785652"/>
              </a:xfrm>
              <a:prstGeom prst="rect">
                <a:avLst/>
              </a:prstGeom>
              <a:blipFill>
                <a:blip r:embed="rId3"/>
                <a:stretch>
                  <a:fillRect l="-1703" t="-1127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Only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16" y="1541649"/>
            <a:ext cx="2028825" cy="3971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531224" y="1837765"/>
                <a:ext cx="536985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Absorption only means particles are black holes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Total amount of absorbed light: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This gives the following differential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𝑑𝐼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ds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24" y="1837765"/>
                <a:ext cx="5369858" cy="4154984"/>
              </a:xfrm>
              <a:prstGeom prst="rect">
                <a:avLst/>
              </a:prstGeom>
              <a:blipFill>
                <a:blip r:embed="rId3"/>
                <a:stretch>
                  <a:fillRect l="-1476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4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sz="2400" dirty="0" smtClean="0">
                    <a:ea typeface="Cambria Math" panose="02040503050406030204" pitchFamily="18" charset="0"/>
                  </a:rPr>
                  <a:t>We observe typical pattern here: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 smtClean="0">
                  <a:ea typeface="Cambria Math" panose="02040503050406030204" pitchFamily="18" charset="0"/>
                </a:endParaRPr>
              </a:p>
              <a:p>
                <a:r>
                  <a:rPr lang="en-US" sz="2400" dirty="0" smtClean="0">
                    <a:ea typeface="Cambria Math" panose="02040503050406030204" pitchFamily="18" charset="0"/>
                  </a:rPr>
                  <a:t>To solve this ODE, multiply both side with a integrating factor: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 smtClean="0">
                    <a:ea typeface="Cambria Math" panose="02040503050406030204" pitchFamily="18" charset="0"/>
                  </a:rPr>
                  <a:t>See white board</a:t>
                </a:r>
                <a:endParaRPr lang="en-US" sz="24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denotes density, after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Given a 3D scalar field, we can manually design a transfer function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Extract </a:t>
                </a:r>
                <a:r>
                  <a:rPr lang="en-US" dirty="0" err="1" smtClean="0"/>
                  <a:t>iso</a:t>
                </a:r>
                <a:r>
                  <a:rPr lang="en-US" dirty="0" smtClean="0"/>
                  <a:t>-surface and render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2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Or design more advanced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Visualize multiple things together (X-ray)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Emission Only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8420"/>
            <a:ext cx="10515600" cy="11327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 to absorption, only particles emit light and don’t absorb light</a:t>
            </a:r>
          </a:p>
          <a:p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2169459"/>
            <a:ext cx="2028825" cy="3971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410203" y="2572871"/>
                <a:ext cx="536985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Total amount of emitted light: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This gives the following differential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𝑑𝐼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ds</m:t>
                      </m:r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See white board</a:t>
                </a: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3" y="2572871"/>
                <a:ext cx="5369858" cy="3416320"/>
              </a:xfrm>
              <a:prstGeom prst="rect">
                <a:avLst/>
              </a:prstGeom>
              <a:blipFill>
                <a:blip r:embed="rId3"/>
                <a:stretch>
                  <a:fillRect l="-1591" t="-1250" b="-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+ Emission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Combining the above two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 smtClean="0">
                    <a:ea typeface="Cambria Math" panose="02040503050406030204" pitchFamily="18" charset="0"/>
                  </a:rPr>
                  <a:t>See white board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0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Volume Rendering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does these models relate to </a:t>
                </a:r>
                <a:r>
                  <a:rPr lang="en-US" dirty="0" err="1" smtClean="0"/>
                  <a:t>NeRF</a:t>
                </a:r>
                <a:r>
                  <a:rPr lang="en-US" dirty="0" smtClean="0"/>
                  <a:t>?</a:t>
                </a:r>
              </a:p>
              <a:p>
                <a:endParaRPr lang="en-US" dirty="0"/>
              </a:p>
              <a:p>
                <a:r>
                  <a:rPr lang="en-US" dirty="0" smtClean="0"/>
                  <a:t>Previously, we mention accumulating samples along a ray</a:t>
                </a:r>
              </a:p>
              <a:p>
                <a:endParaRPr lang="en-US" dirty="0"/>
              </a:p>
              <a:p>
                <a:r>
                  <a:rPr lang="en-US" dirty="0" smtClean="0"/>
                  <a:t>Each sample has a density which corresponds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MLP basically gives a color and density to each infinitesimal region</a:t>
                </a:r>
              </a:p>
              <a:p>
                <a:endParaRPr lang="en-US" dirty="0"/>
              </a:p>
              <a:p>
                <a:r>
                  <a:rPr lang="en-US" dirty="0" smtClean="0"/>
                  <a:t>Received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is an integral along the ray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7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40070" y="1524000"/>
            <a:ext cx="8378942" cy="4129838"/>
            <a:chOff x="1428446" y="1577788"/>
            <a:chExt cx="8378942" cy="4129838"/>
          </a:xfrm>
        </p:grpSpPr>
        <p:grpSp>
          <p:nvGrpSpPr>
            <p:cNvPr id="4" name="组合 3"/>
            <p:cNvGrpSpPr/>
            <p:nvPr/>
          </p:nvGrpSpPr>
          <p:grpSpPr>
            <a:xfrm>
              <a:off x="1428446" y="1577788"/>
              <a:ext cx="6079331" cy="3991212"/>
              <a:chOff x="2782116" y="1452282"/>
              <a:chExt cx="6079331" cy="3991212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EE3A11FB-F3ED-4569-B4FF-3A4B3E167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116" y="2545982"/>
                <a:ext cx="6079331" cy="1799378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 w="25400" cap="flat" cmpd="sng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 rot="231761">
                <a:off x="2914156" y="5017492"/>
                <a:ext cx="343884" cy="426002"/>
                <a:chOff x="3075521" y="3627962"/>
                <a:chExt cx="343884" cy="426002"/>
              </a:xfrm>
            </p:grpSpPr>
            <p:sp>
              <p:nvSpPr>
                <p:cNvPr id="9" name="Rectangle 10">
                  <a:extLst>
                    <a:ext uri="{FF2B5EF4-FFF2-40B4-BE49-F238E27FC236}">
                      <a16:creationId xmlns:a16="http://schemas.microsoft.com/office/drawing/2014/main" id="{AA85D83E-DE2F-47B8-BC93-9B65A5478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17096">
                  <a:off x="3075521" y="3825364"/>
                  <a:ext cx="228600" cy="2286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" name="AutoShape 12">
                  <a:extLst>
                    <a:ext uri="{FF2B5EF4-FFF2-40B4-BE49-F238E27FC236}">
                      <a16:creationId xmlns:a16="http://schemas.microsoft.com/office/drawing/2014/main" id="{AC9C4D55-B7DB-4AFB-80FD-64033BCD4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2617096">
                  <a:off x="3190805" y="3627962"/>
                  <a:ext cx="228600" cy="228600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cxnSp>
            <p:nvCxnSpPr>
              <p:cNvPr id="7" name="直接箭头连接符 6"/>
              <p:cNvCxnSpPr>
                <a:stCxn id="10" idx="3"/>
              </p:cNvCxnSpPr>
              <p:nvPr/>
            </p:nvCxnSpPr>
            <p:spPr>
              <a:xfrm flipV="1">
                <a:off x="3214418" y="1452282"/>
                <a:ext cx="2702288" cy="358902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箭头连接符 11"/>
            <p:cNvCxnSpPr/>
            <p:nvPr/>
          </p:nvCxnSpPr>
          <p:spPr>
            <a:xfrm flipH="1" flipV="1">
              <a:off x="2083662" y="5245961"/>
              <a:ext cx="2012006" cy="36441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095668" y="5245961"/>
              <a:ext cx="5711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Received color = integral along the ray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20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View-Dependent Texture Mapping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237657" y="1259728"/>
            <a:ext cx="6754814" cy="4464064"/>
            <a:chOff x="2169318" y="1196975"/>
            <a:chExt cx="6754814" cy="4464064"/>
          </a:xfrm>
        </p:grpSpPr>
        <p:grpSp>
          <p:nvGrpSpPr>
            <p:cNvPr id="4" name="Group 76">
              <a:extLst>
                <a:ext uri="{FF2B5EF4-FFF2-40B4-BE49-F238E27FC236}">
                  <a16:creationId xmlns:a16="http://schemas.microsoft.com/office/drawing/2014/main" id="{6F10A9F0-C0CC-419B-BF95-2B130D614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9318" y="5219713"/>
              <a:ext cx="2713038" cy="441326"/>
              <a:chOff x="442" y="3355"/>
              <a:chExt cx="1709" cy="278"/>
            </a:xfrm>
          </p:grpSpPr>
          <p:sp>
            <p:nvSpPr>
              <p:cNvPr id="57" name="Text Box 77">
                <a:extLst>
                  <a:ext uri="{FF2B5EF4-FFF2-40B4-BE49-F238E27FC236}">
                    <a16:creationId xmlns:a16="http://schemas.microsoft.com/office/drawing/2014/main" id="{61AB46E0-C870-4618-9970-52135A1A9E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" y="3355"/>
                <a:ext cx="120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tx2"/>
                    </a:solidFill>
                    <a:ea typeface="宋体" panose="02010600030101010101" pitchFamily="2" charset="-122"/>
                  </a:rPr>
                  <a:t>Desired Camera</a:t>
                </a:r>
              </a:p>
            </p:txBody>
          </p:sp>
          <p:grpSp>
            <p:nvGrpSpPr>
              <p:cNvPr id="58" name="Group 78">
                <a:extLst>
                  <a:ext uri="{FF2B5EF4-FFF2-40B4-BE49-F238E27FC236}">
                    <a16:creationId xmlns:a16="http://schemas.microsoft.com/office/drawing/2014/main" id="{1A81D89B-6E3C-4C5A-B841-70B72FDD0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4" y="3356"/>
                <a:ext cx="197" cy="277"/>
                <a:chOff x="1954" y="3356"/>
                <a:chExt cx="197" cy="277"/>
              </a:xfrm>
            </p:grpSpPr>
            <p:sp>
              <p:nvSpPr>
                <p:cNvPr id="59" name="Rectangle 79">
                  <a:extLst>
                    <a:ext uri="{FF2B5EF4-FFF2-40B4-BE49-F238E27FC236}">
                      <a16:creationId xmlns:a16="http://schemas.microsoft.com/office/drawing/2014/main" id="{C18D55DF-2C03-4CD7-ABA8-85E788FF4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1455">
                  <a:off x="1954" y="3489"/>
                  <a:ext cx="144" cy="144"/>
                </a:xfrm>
                <a:prstGeom prst="rect">
                  <a:avLst/>
                </a:prstGeom>
                <a:solidFill>
                  <a:srgbClr val="993300"/>
                </a:solidFill>
                <a:ln w="381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0" name="Oval 80">
                  <a:extLst>
                    <a:ext uri="{FF2B5EF4-FFF2-40B4-BE49-F238E27FC236}">
                      <a16:creationId xmlns:a16="http://schemas.microsoft.com/office/drawing/2014/main" id="{9AD60811-7483-4E8B-A3BD-0A75E56CE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1455">
                  <a:off x="2017" y="3459"/>
                  <a:ext cx="72" cy="72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1" name="AutoShape 81">
                  <a:extLst>
                    <a:ext uri="{FF2B5EF4-FFF2-40B4-BE49-F238E27FC236}">
                      <a16:creationId xmlns:a16="http://schemas.microsoft.com/office/drawing/2014/main" id="{1084D034-7B09-4B8A-978A-F39B0174C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2101455">
                  <a:off x="2007" y="3356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993300"/>
                </a:solidFill>
                <a:ln w="381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1D38E8C-3744-473E-9500-58C733DB7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9956" y="1196975"/>
              <a:ext cx="5308600" cy="1485900"/>
              <a:chOff x="1248" y="816"/>
              <a:chExt cx="3344" cy="936"/>
            </a:xfrm>
          </p:grpSpPr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81EFE1D2-8D2B-4E85-9884-6FFE5FC08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816"/>
                <a:ext cx="3344" cy="936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Text Box 5">
                <a:extLst>
                  <a:ext uri="{FF2B5EF4-FFF2-40B4-BE49-F238E27FC236}">
                    <a16:creationId xmlns:a16="http://schemas.microsoft.com/office/drawing/2014/main" id="{83DAE333-0EDD-40CF-9B98-5D307F7F2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1008"/>
                <a:ext cx="112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>
                    <a:ea typeface="宋体" panose="02010600030101010101" pitchFamily="2" charset="-122"/>
                  </a:rPr>
                  <a:t>“The Scene”</a:t>
                </a: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403CEDE-A884-45BE-A19F-979A69985D64}"/>
                </a:ext>
              </a:extLst>
            </p:cNvPr>
            <p:cNvGrpSpPr>
              <a:grpSpLocks/>
            </p:cNvGrpSpPr>
            <p:nvPr/>
          </p:nvGrpSpPr>
          <p:grpSpPr bwMode="auto">
            <a:xfrm rot="1817096">
              <a:off x="3445667" y="3624262"/>
              <a:ext cx="228600" cy="457200"/>
              <a:chOff x="1824" y="2976"/>
              <a:chExt cx="144" cy="288"/>
            </a:xfrm>
          </p:grpSpPr>
          <p:sp>
            <p:nvSpPr>
              <p:cNvPr id="52" name="Rectangle 7">
                <a:extLst>
                  <a:ext uri="{FF2B5EF4-FFF2-40B4-BE49-F238E27FC236}">
                    <a16:creationId xmlns:a16="http://schemas.microsoft.com/office/drawing/2014/main" id="{C6A4C8E6-664C-4178-BF0A-2549A9CC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Oval 8">
                <a:extLst>
                  <a:ext uri="{FF2B5EF4-FFF2-40B4-BE49-F238E27FC236}">
                    <a16:creationId xmlns:a16="http://schemas.microsoft.com/office/drawing/2014/main" id="{F433E4EC-39A6-4C1A-A3F6-5A85FBFB9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AutoShape 9">
                <a:extLst>
                  <a:ext uri="{FF2B5EF4-FFF2-40B4-BE49-F238E27FC236}">
                    <a16:creationId xmlns:a16="http://schemas.microsoft.com/office/drawing/2014/main" id="{B9D669E8-402D-4133-9E8B-325339B7F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393DF731-9007-415D-9EAA-EF37099FF7BF}"/>
                </a:ext>
              </a:extLst>
            </p:cNvPr>
            <p:cNvGrpSpPr>
              <a:grpSpLocks/>
            </p:cNvGrpSpPr>
            <p:nvPr/>
          </p:nvGrpSpPr>
          <p:grpSpPr bwMode="auto">
            <a:xfrm rot="1444991">
              <a:off x="5884067" y="3624262"/>
              <a:ext cx="228600" cy="457200"/>
              <a:chOff x="1824" y="2976"/>
              <a:chExt cx="144" cy="288"/>
            </a:xfrm>
          </p:grpSpPr>
          <p:sp>
            <p:nvSpPr>
              <p:cNvPr id="49" name="Rectangle 11">
                <a:extLst>
                  <a:ext uri="{FF2B5EF4-FFF2-40B4-BE49-F238E27FC236}">
                    <a16:creationId xmlns:a16="http://schemas.microsoft.com/office/drawing/2014/main" id="{39D56E6B-51B6-486E-AC38-0FD026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Oval 12">
                <a:extLst>
                  <a:ext uri="{FF2B5EF4-FFF2-40B4-BE49-F238E27FC236}">
                    <a16:creationId xmlns:a16="http://schemas.microsoft.com/office/drawing/2014/main" id="{E12E312F-BD8F-41AA-A84A-B3273DFC0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AutoShape 13">
                <a:extLst>
                  <a:ext uri="{FF2B5EF4-FFF2-40B4-BE49-F238E27FC236}">
                    <a16:creationId xmlns:a16="http://schemas.microsoft.com/office/drawing/2014/main" id="{83305705-ED92-4046-86FD-8D943DAA4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5E98DE5D-78A5-4930-AD72-318E824BE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7006" y="4002087"/>
              <a:ext cx="228600" cy="457200"/>
              <a:chOff x="1824" y="2976"/>
              <a:chExt cx="144" cy="288"/>
            </a:xfrm>
          </p:grpSpPr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6556A0EB-FB38-437B-B375-860F40D7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Oval 16">
                <a:extLst>
                  <a:ext uri="{FF2B5EF4-FFF2-40B4-BE49-F238E27FC236}">
                    <a16:creationId xmlns:a16="http://schemas.microsoft.com/office/drawing/2014/main" id="{966D0B27-047B-4224-9008-3EE4B8278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AutoShape 17">
                <a:extLst>
                  <a:ext uri="{FF2B5EF4-FFF2-40B4-BE49-F238E27FC236}">
                    <a16:creationId xmlns:a16="http://schemas.microsoft.com/office/drawing/2014/main" id="{0F6C45EB-7BBB-4FA5-8C7B-153730298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DC0B2C8F-527D-426F-B42A-225D024B8F8D}"/>
                </a:ext>
              </a:extLst>
            </p:cNvPr>
            <p:cNvGrpSpPr>
              <a:grpSpLocks/>
            </p:cNvGrpSpPr>
            <p:nvPr/>
          </p:nvGrpSpPr>
          <p:grpSpPr bwMode="auto">
            <a:xfrm rot="-622550">
              <a:off x="4669632" y="3773487"/>
              <a:ext cx="228600" cy="457200"/>
              <a:chOff x="1824" y="2976"/>
              <a:chExt cx="144" cy="288"/>
            </a:xfrm>
          </p:grpSpPr>
          <p:sp>
            <p:nvSpPr>
              <p:cNvPr id="43" name="Rectangle 19">
                <a:extLst>
                  <a:ext uri="{FF2B5EF4-FFF2-40B4-BE49-F238E27FC236}">
                    <a16:creationId xmlns:a16="http://schemas.microsoft.com/office/drawing/2014/main" id="{E894C8FF-6D34-424D-A087-4FA1981B0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Oval 20">
                <a:extLst>
                  <a:ext uri="{FF2B5EF4-FFF2-40B4-BE49-F238E27FC236}">
                    <a16:creationId xmlns:a16="http://schemas.microsoft.com/office/drawing/2014/main" id="{EF458D3F-4CA0-4898-BC94-643E4CEC2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AutoShape 21">
                <a:extLst>
                  <a:ext uri="{FF2B5EF4-FFF2-40B4-BE49-F238E27FC236}">
                    <a16:creationId xmlns:a16="http://schemas.microsoft.com/office/drawing/2014/main" id="{0ABC468A-7C86-4DD0-B7F3-6F7350B60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" name="Group 22">
              <a:extLst>
                <a:ext uri="{FF2B5EF4-FFF2-40B4-BE49-F238E27FC236}">
                  <a16:creationId xmlns:a16="http://schemas.microsoft.com/office/drawing/2014/main" id="{982E2C11-08B5-4F6B-BC4C-6FF8B2B6A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7643" y="3394075"/>
              <a:ext cx="228600" cy="457200"/>
              <a:chOff x="1824" y="2976"/>
              <a:chExt cx="144" cy="288"/>
            </a:xfrm>
          </p:grpSpPr>
          <p:sp>
            <p:nvSpPr>
              <p:cNvPr id="40" name="Rectangle 23">
                <a:extLst>
                  <a:ext uri="{FF2B5EF4-FFF2-40B4-BE49-F238E27FC236}">
                    <a16:creationId xmlns:a16="http://schemas.microsoft.com/office/drawing/2014/main" id="{777EC82F-761B-4E74-B814-1A3767D14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Oval 24">
                <a:extLst>
                  <a:ext uri="{FF2B5EF4-FFF2-40B4-BE49-F238E27FC236}">
                    <a16:creationId xmlns:a16="http://schemas.microsoft.com/office/drawing/2014/main" id="{1FD578D4-2866-4D91-8C7A-D5BF8D094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AutoShape 25">
                <a:extLst>
                  <a:ext uri="{FF2B5EF4-FFF2-40B4-BE49-F238E27FC236}">
                    <a16:creationId xmlns:a16="http://schemas.microsoft.com/office/drawing/2014/main" id="{A8CD71BA-6FC6-48BC-8D53-321B121A8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5881312F-B6D2-4D5C-8694-3F609BBE35DC}"/>
                </a:ext>
              </a:extLst>
            </p:cNvPr>
            <p:cNvGrpSpPr>
              <a:grpSpLocks/>
            </p:cNvGrpSpPr>
            <p:nvPr/>
          </p:nvGrpSpPr>
          <p:grpSpPr bwMode="auto">
            <a:xfrm rot="430460">
              <a:off x="7250906" y="3849687"/>
              <a:ext cx="228600" cy="457200"/>
              <a:chOff x="1824" y="2976"/>
              <a:chExt cx="144" cy="288"/>
            </a:xfrm>
          </p:grpSpPr>
          <p:sp>
            <p:nvSpPr>
              <p:cNvPr id="37" name="Rectangle 27">
                <a:extLst>
                  <a:ext uri="{FF2B5EF4-FFF2-40B4-BE49-F238E27FC236}">
                    <a16:creationId xmlns:a16="http://schemas.microsoft.com/office/drawing/2014/main" id="{F60A7E4D-D007-4A45-8F49-721003A00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Oval 28">
                <a:extLst>
                  <a:ext uri="{FF2B5EF4-FFF2-40B4-BE49-F238E27FC236}">
                    <a16:creationId xmlns:a16="http://schemas.microsoft.com/office/drawing/2014/main" id="{7C6AC750-72B0-435B-B39F-1424B5EE4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AutoShape 29">
                <a:extLst>
                  <a:ext uri="{FF2B5EF4-FFF2-40B4-BE49-F238E27FC236}">
                    <a16:creationId xmlns:a16="http://schemas.microsoft.com/office/drawing/2014/main" id="{2492BBDD-AD49-4479-B3BC-43A6319A2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B076E039-9885-4798-81C5-D4D54D7A3C36}"/>
                </a:ext>
              </a:extLst>
            </p:cNvPr>
            <p:cNvGrpSpPr>
              <a:grpSpLocks/>
            </p:cNvGrpSpPr>
            <p:nvPr/>
          </p:nvGrpSpPr>
          <p:grpSpPr bwMode="auto">
            <a:xfrm rot="428663">
              <a:off x="6415881" y="3773488"/>
              <a:ext cx="228600" cy="457200"/>
              <a:chOff x="1824" y="2976"/>
              <a:chExt cx="144" cy="288"/>
            </a:xfrm>
          </p:grpSpPr>
          <p:sp>
            <p:nvSpPr>
              <p:cNvPr id="34" name="Rectangle 31">
                <a:extLst>
                  <a:ext uri="{FF2B5EF4-FFF2-40B4-BE49-F238E27FC236}">
                    <a16:creationId xmlns:a16="http://schemas.microsoft.com/office/drawing/2014/main" id="{294B8E23-9982-42A4-BC7E-ED967310E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Oval 32">
                <a:extLst>
                  <a:ext uri="{FF2B5EF4-FFF2-40B4-BE49-F238E27FC236}">
                    <a16:creationId xmlns:a16="http://schemas.microsoft.com/office/drawing/2014/main" id="{A68AB09F-D9A9-44CB-A7C8-28C1C49AD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AutoShape 33">
                <a:extLst>
                  <a:ext uri="{FF2B5EF4-FFF2-40B4-BE49-F238E27FC236}">
                    <a16:creationId xmlns:a16="http://schemas.microsoft.com/office/drawing/2014/main" id="{502133E8-50F0-438B-A090-F4EE42EB5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Group 34">
              <a:extLst>
                <a:ext uri="{FF2B5EF4-FFF2-40B4-BE49-F238E27FC236}">
                  <a16:creationId xmlns:a16="http://schemas.microsoft.com/office/drawing/2014/main" id="{F96059FE-2D9C-4165-960A-A4E99B31DA75}"/>
                </a:ext>
              </a:extLst>
            </p:cNvPr>
            <p:cNvGrpSpPr>
              <a:grpSpLocks/>
            </p:cNvGrpSpPr>
            <p:nvPr/>
          </p:nvGrpSpPr>
          <p:grpSpPr bwMode="auto">
            <a:xfrm rot="-1849660">
              <a:off x="8508207" y="3308350"/>
              <a:ext cx="228600" cy="457200"/>
              <a:chOff x="1824" y="2976"/>
              <a:chExt cx="144" cy="288"/>
            </a:xfrm>
          </p:grpSpPr>
          <p:sp>
            <p:nvSpPr>
              <p:cNvPr id="31" name="Rectangle 35">
                <a:extLst>
                  <a:ext uri="{FF2B5EF4-FFF2-40B4-BE49-F238E27FC236}">
                    <a16:creationId xmlns:a16="http://schemas.microsoft.com/office/drawing/2014/main" id="{1AC16F0B-216E-4A28-B4D9-59BE2FEFD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Oval 36">
                <a:extLst>
                  <a:ext uri="{FF2B5EF4-FFF2-40B4-BE49-F238E27FC236}">
                    <a16:creationId xmlns:a16="http://schemas.microsoft.com/office/drawing/2014/main" id="{237154CC-F2FE-44F5-8908-C9A496DE6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AutoShape 37">
                <a:extLst>
                  <a:ext uri="{FF2B5EF4-FFF2-40B4-BE49-F238E27FC236}">
                    <a16:creationId xmlns:a16="http://schemas.microsoft.com/office/drawing/2014/main" id="{12659292-75C7-4401-A6AF-F267A4C65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7D2FCA93-D3E7-450F-ABDC-450FEBD135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7331" y="3546475"/>
              <a:ext cx="228600" cy="457200"/>
              <a:chOff x="1824" y="2976"/>
              <a:chExt cx="144" cy="288"/>
            </a:xfrm>
          </p:grpSpPr>
          <p:sp>
            <p:nvSpPr>
              <p:cNvPr id="28" name="Rectangle 39">
                <a:extLst>
                  <a:ext uri="{FF2B5EF4-FFF2-40B4-BE49-F238E27FC236}">
                    <a16:creationId xmlns:a16="http://schemas.microsoft.com/office/drawing/2014/main" id="{EBB12333-D8E5-418D-92B7-74351B00A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Oval 40">
                <a:extLst>
                  <a:ext uri="{FF2B5EF4-FFF2-40B4-BE49-F238E27FC236}">
                    <a16:creationId xmlns:a16="http://schemas.microsoft.com/office/drawing/2014/main" id="{1FF4A376-75BA-4FB3-98A2-6F69A577C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AutoShape 41">
                <a:extLst>
                  <a:ext uri="{FF2B5EF4-FFF2-40B4-BE49-F238E27FC236}">
                    <a16:creationId xmlns:a16="http://schemas.microsoft.com/office/drawing/2014/main" id="{38BB8414-77B2-4CAF-9AFA-993AE1075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F130FE83-5C10-4C5B-8187-7730BD2A2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3757" y="1804988"/>
              <a:ext cx="5540375" cy="911225"/>
            </a:xfrm>
            <a:custGeom>
              <a:avLst/>
              <a:gdLst>
                <a:gd name="T0" fmla="*/ 0 w 3490"/>
                <a:gd name="T1" fmla="*/ 0 h 574"/>
                <a:gd name="T2" fmla="*/ 95 w 3490"/>
                <a:gd name="T3" fmla="*/ 287 h 574"/>
                <a:gd name="T4" fmla="*/ 717 w 3490"/>
                <a:gd name="T5" fmla="*/ 239 h 574"/>
                <a:gd name="T6" fmla="*/ 1052 w 3490"/>
                <a:gd name="T7" fmla="*/ 287 h 574"/>
                <a:gd name="T8" fmla="*/ 1195 w 3490"/>
                <a:gd name="T9" fmla="*/ 478 h 574"/>
                <a:gd name="T10" fmla="*/ 1816 w 3490"/>
                <a:gd name="T11" fmla="*/ 430 h 574"/>
                <a:gd name="T12" fmla="*/ 2151 w 3490"/>
                <a:gd name="T13" fmla="*/ 191 h 574"/>
                <a:gd name="T14" fmla="*/ 2534 w 3490"/>
                <a:gd name="T15" fmla="*/ 574 h 574"/>
                <a:gd name="T16" fmla="*/ 3203 w 3490"/>
                <a:gd name="T17" fmla="*/ 526 h 574"/>
                <a:gd name="T18" fmla="*/ 3490 w 3490"/>
                <a:gd name="T19" fmla="*/ 9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0" h="574">
                  <a:moveTo>
                    <a:pt x="0" y="0"/>
                  </a:moveTo>
                  <a:lnTo>
                    <a:pt x="95" y="287"/>
                  </a:lnTo>
                  <a:lnTo>
                    <a:pt x="717" y="239"/>
                  </a:lnTo>
                  <a:lnTo>
                    <a:pt x="1052" y="287"/>
                  </a:lnTo>
                  <a:lnTo>
                    <a:pt x="1195" y="478"/>
                  </a:lnTo>
                  <a:lnTo>
                    <a:pt x="1816" y="430"/>
                  </a:lnTo>
                  <a:lnTo>
                    <a:pt x="2151" y="191"/>
                  </a:lnTo>
                  <a:lnTo>
                    <a:pt x="2534" y="574"/>
                  </a:lnTo>
                  <a:lnTo>
                    <a:pt x="3203" y="526"/>
                  </a:lnTo>
                  <a:lnTo>
                    <a:pt x="3490" y="9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8968BB06-C00B-48EE-8761-135CC9809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943" y="1798637"/>
              <a:ext cx="5264150" cy="914400"/>
            </a:xfrm>
            <a:custGeom>
              <a:avLst/>
              <a:gdLst>
                <a:gd name="T0" fmla="*/ 36 w 3316"/>
                <a:gd name="T1" fmla="*/ 0 h 576"/>
                <a:gd name="T2" fmla="*/ 0 w 3316"/>
                <a:gd name="T3" fmla="*/ 76 h 576"/>
                <a:gd name="T4" fmla="*/ 8 w 3316"/>
                <a:gd name="T5" fmla="*/ 168 h 576"/>
                <a:gd name="T6" fmla="*/ 172 w 3316"/>
                <a:gd name="T7" fmla="*/ 228 h 576"/>
                <a:gd name="T8" fmla="*/ 400 w 3316"/>
                <a:gd name="T9" fmla="*/ 236 h 576"/>
                <a:gd name="T10" fmla="*/ 532 w 3316"/>
                <a:gd name="T11" fmla="*/ 180 h 576"/>
                <a:gd name="T12" fmla="*/ 652 w 3316"/>
                <a:gd name="T13" fmla="*/ 104 h 576"/>
                <a:gd name="T14" fmla="*/ 760 w 3316"/>
                <a:gd name="T15" fmla="*/ 68 h 576"/>
                <a:gd name="T16" fmla="*/ 884 w 3316"/>
                <a:gd name="T17" fmla="*/ 96 h 576"/>
                <a:gd name="T18" fmla="*/ 1012 w 3316"/>
                <a:gd name="T19" fmla="*/ 196 h 576"/>
                <a:gd name="T20" fmla="*/ 1096 w 3316"/>
                <a:gd name="T21" fmla="*/ 392 h 576"/>
                <a:gd name="T22" fmla="*/ 1340 w 3316"/>
                <a:gd name="T23" fmla="*/ 432 h 576"/>
                <a:gd name="T24" fmla="*/ 1588 w 3316"/>
                <a:gd name="T25" fmla="*/ 396 h 576"/>
                <a:gd name="T26" fmla="*/ 1856 w 3316"/>
                <a:gd name="T27" fmla="*/ 240 h 576"/>
                <a:gd name="T28" fmla="*/ 2060 w 3316"/>
                <a:gd name="T29" fmla="*/ 128 h 576"/>
                <a:gd name="T30" fmla="*/ 2116 w 3316"/>
                <a:gd name="T31" fmla="*/ 104 h 576"/>
                <a:gd name="T32" fmla="*/ 2296 w 3316"/>
                <a:gd name="T33" fmla="*/ 220 h 576"/>
                <a:gd name="T34" fmla="*/ 2332 w 3316"/>
                <a:gd name="T35" fmla="*/ 288 h 576"/>
                <a:gd name="T36" fmla="*/ 2332 w 3316"/>
                <a:gd name="T37" fmla="*/ 420 h 576"/>
                <a:gd name="T38" fmla="*/ 2436 w 3316"/>
                <a:gd name="T39" fmla="*/ 508 h 576"/>
                <a:gd name="T40" fmla="*/ 2636 w 3316"/>
                <a:gd name="T41" fmla="*/ 576 h 576"/>
                <a:gd name="T42" fmla="*/ 2872 w 3316"/>
                <a:gd name="T43" fmla="*/ 524 h 576"/>
                <a:gd name="T44" fmla="*/ 3136 w 3316"/>
                <a:gd name="T45" fmla="*/ 428 h 576"/>
                <a:gd name="T46" fmla="*/ 3280 w 3316"/>
                <a:gd name="T47" fmla="*/ 288 h 576"/>
                <a:gd name="T48" fmla="*/ 3316 w 3316"/>
                <a:gd name="T49" fmla="*/ 14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16" h="576">
                  <a:moveTo>
                    <a:pt x="36" y="0"/>
                  </a:moveTo>
                  <a:lnTo>
                    <a:pt x="0" y="76"/>
                  </a:lnTo>
                  <a:lnTo>
                    <a:pt x="8" y="168"/>
                  </a:lnTo>
                  <a:lnTo>
                    <a:pt x="172" y="228"/>
                  </a:lnTo>
                  <a:lnTo>
                    <a:pt x="400" y="236"/>
                  </a:lnTo>
                  <a:lnTo>
                    <a:pt x="532" y="180"/>
                  </a:lnTo>
                  <a:lnTo>
                    <a:pt x="652" y="104"/>
                  </a:lnTo>
                  <a:lnTo>
                    <a:pt x="760" y="68"/>
                  </a:lnTo>
                  <a:lnTo>
                    <a:pt x="884" y="96"/>
                  </a:lnTo>
                  <a:lnTo>
                    <a:pt x="1012" y="196"/>
                  </a:lnTo>
                  <a:lnTo>
                    <a:pt x="1096" y="392"/>
                  </a:lnTo>
                  <a:lnTo>
                    <a:pt x="1340" y="432"/>
                  </a:lnTo>
                  <a:lnTo>
                    <a:pt x="1588" y="396"/>
                  </a:lnTo>
                  <a:lnTo>
                    <a:pt x="1856" y="240"/>
                  </a:lnTo>
                  <a:lnTo>
                    <a:pt x="2060" y="128"/>
                  </a:lnTo>
                  <a:lnTo>
                    <a:pt x="2116" y="104"/>
                  </a:lnTo>
                  <a:lnTo>
                    <a:pt x="2296" y="220"/>
                  </a:lnTo>
                  <a:lnTo>
                    <a:pt x="2332" y="288"/>
                  </a:lnTo>
                  <a:lnTo>
                    <a:pt x="2332" y="420"/>
                  </a:lnTo>
                  <a:lnTo>
                    <a:pt x="2436" y="508"/>
                  </a:lnTo>
                  <a:lnTo>
                    <a:pt x="2636" y="576"/>
                  </a:lnTo>
                  <a:lnTo>
                    <a:pt x="2872" y="524"/>
                  </a:lnTo>
                  <a:lnTo>
                    <a:pt x="3136" y="428"/>
                  </a:lnTo>
                  <a:lnTo>
                    <a:pt x="3280" y="288"/>
                  </a:lnTo>
                  <a:lnTo>
                    <a:pt x="3316" y="1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Line 64">
              <a:extLst>
                <a:ext uri="{FF2B5EF4-FFF2-40B4-BE49-F238E27FC236}">
                  <a16:creationId xmlns:a16="http://schemas.microsoft.com/office/drawing/2014/main" id="{90460BA1-127D-4595-99F2-C8D03F8A9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5193" y="2065337"/>
              <a:ext cx="2286000" cy="337185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Line 65">
              <a:extLst>
                <a:ext uri="{FF2B5EF4-FFF2-40B4-BE49-F238E27FC236}">
                  <a16:creationId xmlns:a16="http://schemas.microsoft.com/office/drawing/2014/main" id="{73DC0E7A-41BF-4229-B3A1-67AAAF508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95193" y="2065337"/>
              <a:ext cx="1009650" cy="177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Line 66">
              <a:extLst>
                <a:ext uri="{FF2B5EF4-FFF2-40B4-BE49-F238E27FC236}">
                  <a16:creationId xmlns:a16="http://schemas.microsoft.com/office/drawing/2014/main" id="{75E0210E-8011-40CF-A9F9-5E86D6460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04843" y="2065337"/>
              <a:ext cx="355600" cy="20129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Line 67">
              <a:extLst>
                <a:ext uri="{FF2B5EF4-FFF2-40B4-BE49-F238E27FC236}">
                  <a16:creationId xmlns:a16="http://schemas.microsoft.com/office/drawing/2014/main" id="{E5A86DFE-392B-44E5-86F2-4510DBA707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04843" y="2065337"/>
              <a:ext cx="1612900" cy="1460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Line 68">
              <a:extLst>
                <a:ext uri="{FF2B5EF4-FFF2-40B4-BE49-F238E27FC236}">
                  <a16:creationId xmlns:a16="http://schemas.microsoft.com/office/drawing/2014/main" id="{105E09D5-7C71-4E7B-889C-C947C1AD5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2343" y="2065337"/>
              <a:ext cx="2228850" cy="1924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Line 69">
              <a:extLst>
                <a:ext uri="{FF2B5EF4-FFF2-40B4-BE49-F238E27FC236}">
                  <a16:creationId xmlns:a16="http://schemas.microsoft.com/office/drawing/2014/main" id="{66DF6EAF-DC0A-4575-B113-BB8EA2AD5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1393" y="2058987"/>
              <a:ext cx="3473450" cy="1784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6992471" y="1440779"/>
            <a:ext cx="4589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View-Dependent Texture Mapping</a:t>
            </a:r>
          </a:p>
          <a:p>
            <a:endParaRPr lang="en-US" sz="2400" dirty="0"/>
          </a:p>
          <a:p>
            <a:r>
              <a:rPr lang="en-US" sz="2400" dirty="0" smtClean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Calibrated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Geometry (</a:t>
            </a:r>
            <a:r>
              <a:rPr lang="en-US" sz="2400" dirty="0" smtClean="0">
                <a:solidFill>
                  <a:srgbClr val="FF0000"/>
                </a:solidFill>
              </a:rPr>
              <a:t>accurate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Search for nearest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Interpolate using angle differences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44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Volume Rendering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we have to discretize the ray and apply numerical integral </a:t>
            </a:r>
            <a:endParaRPr 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56334" y="2446535"/>
            <a:ext cx="6079331" cy="3991212"/>
            <a:chOff x="2782116" y="1452282"/>
            <a:chExt cx="6079331" cy="3991212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E3A11FB-F3ED-4569-B4FF-3A4B3E167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116" y="2545982"/>
              <a:ext cx="6079331" cy="1799378"/>
            </a:xfrm>
            <a:custGeom>
              <a:avLst/>
              <a:gdLst>
                <a:gd name="T0" fmla="*/ 368 w 4704"/>
                <a:gd name="T1" fmla="*/ 408 h 1656"/>
                <a:gd name="T2" fmla="*/ 80 w 4704"/>
                <a:gd name="T3" fmla="*/ 696 h 1656"/>
                <a:gd name="T4" fmla="*/ 80 w 4704"/>
                <a:gd name="T5" fmla="*/ 984 h 1656"/>
                <a:gd name="T6" fmla="*/ 560 w 4704"/>
                <a:gd name="T7" fmla="*/ 1080 h 1656"/>
                <a:gd name="T8" fmla="*/ 896 w 4704"/>
                <a:gd name="T9" fmla="*/ 888 h 1656"/>
                <a:gd name="T10" fmla="*/ 1136 w 4704"/>
                <a:gd name="T11" fmla="*/ 792 h 1656"/>
                <a:gd name="T12" fmla="*/ 1424 w 4704"/>
                <a:gd name="T13" fmla="*/ 984 h 1656"/>
                <a:gd name="T14" fmla="*/ 1568 w 4704"/>
                <a:gd name="T15" fmla="*/ 1320 h 1656"/>
                <a:gd name="T16" fmla="*/ 1808 w 4704"/>
                <a:gd name="T17" fmla="*/ 1416 h 1656"/>
                <a:gd name="T18" fmla="*/ 2240 w 4704"/>
                <a:gd name="T19" fmla="*/ 1368 h 1656"/>
                <a:gd name="T20" fmla="*/ 2528 w 4704"/>
                <a:gd name="T21" fmla="*/ 1176 h 1656"/>
                <a:gd name="T22" fmla="*/ 2912 w 4704"/>
                <a:gd name="T23" fmla="*/ 888 h 1656"/>
                <a:gd name="T24" fmla="*/ 3056 w 4704"/>
                <a:gd name="T25" fmla="*/ 888 h 1656"/>
                <a:gd name="T26" fmla="*/ 3296 w 4704"/>
                <a:gd name="T27" fmla="*/ 1128 h 1656"/>
                <a:gd name="T28" fmla="*/ 3344 w 4704"/>
                <a:gd name="T29" fmla="*/ 1464 h 1656"/>
                <a:gd name="T30" fmla="*/ 3728 w 4704"/>
                <a:gd name="T31" fmla="*/ 1656 h 1656"/>
                <a:gd name="T32" fmla="*/ 4352 w 4704"/>
                <a:gd name="T33" fmla="*/ 1464 h 1656"/>
                <a:gd name="T34" fmla="*/ 4640 w 4704"/>
                <a:gd name="T35" fmla="*/ 1128 h 1656"/>
                <a:gd name="T36" fmla="*/ 4640 w 4704"/>
                <a:gd name="T37" fmla="*/ 744 h 1656"/>
                <a:gd name="T38" fmla="*/ 4256 w 4704"/>
                <a:gd name="T39" fmla="*/ 360 h 1656"/>
                <a:gd name="T40" fmla="*/ 3680 w 4704"/>
                <a:gd name="T41" fmla="*/ 168 h 1656"/>
                <a:gd name="T42" fmla="*/ 3056 w 4704"/>
                <a:gd name="T43" fmla="*/ 216 h 1656"/>
                <a:gd name="T44" fmla="*/ 2384 w 4704"/>
                <a:gd name="T45" fmla="*/ 216 h 1656"/>
                <a:gd name="T46" fmla="*/ 1904 w 4704"/>
                <a:gd name="T47" fmla="*/ 72 h 1656"/>
                <a:gd name="T48" fmla="*/ 1424 w 4704"/>
                <a:gd name="T49" fmla="*/ 24 h 1656"/>
                <a:gd name="T50" fmla="*/ 992 w 4704"/>
                <a:gd name="T51" fmla="*/ 216 h 1656"/>
                <a:gd name="T52" fmla="*/ 608 w 4704"/>
                <a:gd name="T53" fmla="*/ 216 h 1656"/>
                <a:gd name="T54" fmla="*/ 368 w 4704"/>
                <a:gd name="T55" fmla="*/ 408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04" h="1656">
                  <a:moveTo>
                    <a:pt x="368" y="408"/>
                  </a:moveTo>
                  <a:cubicBezTo>
                    <a:pt x="280" y="488"/>
                    <a:pt x="128" y="600"/>
                    <a:pt x="80" y="696"/>
                  </a:cubicBezTo>
                  <a:cubicBezTo>
                    <a:pt x="32" y="792"/>
                    <a:pt x="0" y="920"/>
                    <a:pt x="80" y="984"/>
                  </a:cubicBezTo>
                  <a:cubicBezTo>
                    <a:pt x="160" y="1048"/>
                    <a:pt x="424" y="1096"/>
                    <a:pt x="560" y="1080"/>
                  </a:cubicBezTo>
                  <a:cubicBezTo>
                    <a:pt x="696" y="1064"/>
                    <a:pt x="800" y="936"/>
                    <a:pt x="896" y="888"/>
                  </a:cubicBezTo>
                  <a:cubicBezTo>
                    <a:pt x="992" y="840"/>
                    <a:pt x="1048" y="776"/>
                    <a:pt x="1136" y="792"/>
                  </a:cubicBezTo>
                  <a:cubicBezTo>
                    <a:pt x="1224" y="808"/>
                    <a:pt x="1352" y="896"/>
                    <a:pt x="1424" y="984"/>
                  </a:cubicBezTo>
                  <a:cubicBezTo>
                    <a:pt x="1496" y="1072"/>
                    <a:pt x="1504" y="1248"/>
                    <a:pt x="1568" y="1320"/>
                  </a:cubicBezTo>
                  <a:cubicBezTo>
                    <a:pt x="1632" y="1392"/>
                    <a:pt x="1696" y="1408"/>
                    <a:pt x="1808" y="1416"/>
                  </a:cubicBezTo>
                  <a:cubicBezTo>
                    <a:pt x="1920" y="1424"/>
                    <a:pt x="2120" y="1408"/>
                    <a:pt x="2240" y="1368"/>
                  </a:cubicBezTo>
                  <a:cubicBezTo>
                    <a:pt x="2360" y="1328"/>
                    <a:pt x="2416" y="1256"/>
                    <a:pt x="2528" y="1176"/>
                  </a:cubicBezTo>
                  <a:cubicBezTo>
                    <a:pt x="2640" y="1096"/>
                    <a:pt x="2824" y="936"/>
                    <a:pt x="2912" y="888"/>
                  </a:cubicBezTo>
                  <a:cubicBezTo>
                    <a:pt x="3000" y="840"/>
                    <a:pt x="2992" y="848"/>
                    <a:pt x="3056" y="888"/>
                  </a:cubicBezTo>
                  <a:cubicBezTo>
                    <a:pt x="3120" y="928"/>
                    <a:pt x="3248" y="1032"/>
                    <a:pt x="3296" y="1128"/>
                  </a:cubicBezTo>
                  <a:cubicBezTo>
                    <a:pt x="3344" y="1224"/>
                    <a:pt x="3272" y="1376"/>
                    <a:pt x="3344" y="1464"/>
                  </a:cubicBezTo>
                  <a:cubicBezTo>
                    <a:pt x="3416" y="1552"/>
                    <a:pt x="3560" y="1656"/>
                    <a:pt x="3728" y="1656"/>
                  </a:cubicBezTo>
                  <a:cubicBezTo>
                    <a:pt x="3896" y="1656"/>
                    <a:pt x="4200" y="1552"/>
                    <a:pt x="4352" y="1464"/>
                  </a:cubicBezTo>
                  <a:cubicBezTo>
                    <a:pt x="4504" y="1376"/>
                    <a:pt x="4592" y="1248"/>
                    <a:pt x="4640" y="1128"/>
                  </a:cubicBezTo>
                  <a:cubicBezTo>
                    <a:pt x="4688" y="1008"/>
                    <a:pt x="4704" y="872"/>
                    <a:pt x="4640" y="744"/>
                  </a:cubicBezTo>
                  <a:cubicBezTo>
                    <a:pt x="4576" y="616"/>
                    <a:pt x="4416" y="456"/>
                    <a:pt x="4256" y="360"/>
                  </a:cubicBezTo>
                  <a:cubicBezTo>
                    <a:pt x="4096" y="264"/>
                    <a:pt x="3880" y="192"/>
                    <a:pt x="3680" y="168"/>
                  </a:cubicBezTo>
                  <a:cubicBezTo>
                    <a:pt x="3480" y="144"/>
                    <a:pt x="3272" y="208"/>
                    <a:pt x="3056" y="216"/>
                  </a:cubicBezTo>
                  <a:cubicBezTo>
                    <a:pt x="2840" y="224"/>
                    <a:pt x="2576" y="240"/>
                    <a:pt x="2384" y="216"/>
                  </a:cubicBezTo>
                  <a:cubicBezTo>
                    <a:pt x="2192" y="192"/>
                    <a:pt x="2064" y="104"/>
                    <a:pt x="1904" y="72"/>
                  </a:cubicBezTo>
                  <a:cubicBezTo>
                    <a:pt x="1744" y="40"/>
                    <a:pt x="1576" y="0"/>
                    <a:pt x="1424" y="24"/>
                  </a:cubicBezTo>
                  <a:cubicBezTo>
                    <a:pt x="1272" y="48"/>
                    <a:pt x="1128" y="184"/>
                    <a:pt x="992" y="216"/>
                  </a:cubicBezTo>
                  <a:cubicBezTo>
                    <a:pt x="856" y="248"/>
                    <a:pt x="712" y="184"/>
                    <a:pt x="608" y="216"/>
                  </a:cubicBezTo>
                  <a:cubicBezTo>
                    <a:pt x="504" y="248"/>
                    <a:pt x="456" y="328"/>
                    <a:pt x="368" y="408"/>
                  </a:cubicBezTo>
                  <a:close/>
                </a:path>
              </a:pathLst>
            </a:custGeom>
            <a:pattFill prst="lgCheck">
              <a:fgClr>
                <a:schemeClr val="accent1"/>
              </a:fgClr>
              <a:bgClr>
                <a:schemeClr val="bg1"/>
              </a:bgClr>
            </a:pattFill>
            <a:ln w="254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 rot="231761">
              <a:off x="2914156" y="5017492"/>
              <a:ext cx="343884" cy="426002"/>
              <a:chOff x="3075521" y="3627962"/>
              <a:chExt cx="343884" cy="426002"/>
            </a:xfrm>
          </p:grpSpPr>
          <p:sp>
            <p:nvSpPr>
              <p:cNvPr id="9" name="Rectangle 10">
                <a:extLst>
                  <a:ext uri="{FF2B5EF4-FFF2-40B4-BE49-F238E27FC236}">
                    <a16:creationId xmlns:a16="http://schemas.microsoft.com/office/drawing/2014/main" id="{AA85D83E-DE2F-47B8-BC93-9B65A5478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17096">
                <a:off x="3075521" y="3825364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AutoShape 12">
                <a:extLst>
                  <a:ext uri="{FF2B5EF4-FFF2-40B4-BE49-F238E27FC236}">
                    <a16:creationId xmlns:a16="http://schemas.microsoft.com/office/drawing/2014/main" id="{AC9C4D55-B7DB-4AFB-80FD-64033BCD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617096">
                <a:off x="3190805" y="3627962"/>
                <a:ext cx="228600" cy="22860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7" name="直接箭头连接符 6"/>
            <p:cNvCxnSpPr>
              <a:stCxn id="10" idx="3"/>
            </p:cNvCxnSpPr>
            <p:nvPr/>
          </p:nvCxnSpPr>
          <p:spPr>
            <a:xfrm flipV="1">
              <a:off x="3214418" y="1452282"/>
              <a:ext cx="2702288" cy="3589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/>
                <p14:cNvContentPartPr/>
                <p14:nvPr/>
              </p14:nvContentPartPr>
              <p14:xfrm>
                <a:off x="3357000" y="1588680"/>
                <a:ext cx="2493000" cy="3248280"/>
              </p14:xfrm>
            </p:contentPart>
          </mc:Choice>
          <mc:Fallback xmlns="">
            <p:pic>
              <p:nvPicPr>
                <p:cNvPr id="8" name="墨迹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7640" y="1579320"/>
                  <a:ext cx="2511720" cy="326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41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Volume Rendering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empty background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Numerical integration is needed for computing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6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 to numerical integration</a:t>
            </a:r>
            <a:endParaRPr lang="en-US" dirty="0"/>
          </a:p>
        </p:txBody>
      </p:sp>
      <p:pic>
        <p:nvPicPr>
          <p:cNvPr id="1026" name="Picture 2" descr="https://upload.wikimedia.org/wikipedia/commons/thumb/2/26/Integration_rectangle.svg/300px-Integration_rectang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5" y="2409453"/>
            <a:ext cx="5080191" cy="16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0/03/Integration_trapezoid.svg/300px-Integration_trapezoi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81" y="2373499"/>
            <a:ext cx="5595157" cy="167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133600" y="4374776"/>
            <a:ext cx="2572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Rectangle Rule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238565" y="4374775"/>
            <a:ext cx="2572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Trapziodal</a:t>
            </a:r>
            <a:r>
              <a:rPr lang="en-US" sz="2400" dirty="0" smtClean="0"/>
              <a:t> Rule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905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Volume Rendering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use rectangle rule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019784" y="2114840"/>
            <a:ext cx="3009068" cy="3987105"/>
            <a:chOff x="2077620" y="1872793"/>
            <a:chExt cx="3009068" cy="39871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A85D83E-DE2F-47B8-BC93-9B65A54788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8857">
              <a:off x="2077620" y="5631298"/>
              <a:ext cx="228600" cy="228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AC9C4D55-B7DB-4AFB-80FD-64033BCD42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48857">
              <a:off x="2205940" y="5442110"/>
              <a:ext cx="228600" cy="228600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2" name="直接箭头连接符 11"/>
            <p:cNvCxnSpPr>
              <a:stCxn id="11" idx="3"/>
            </p:cNvCxnSpPr>
            <p:nvPr/>
          </p:nvCxnSpPr>
          <p:spPr>
            <a:xfrm flipV="1">
              <a:off x="2384400" y="1872793"/>
              <a:ext cx="2702288" cy="3589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墨迹 12"/>
                <p14:cNvContentPartPr/>
                <p14:nvPr/>
              </p14:nvContentPartPr>
              <p14:xfrm>
                <a:off x="2526982" y="2009191"/>
                <a:ext cx="2493000" cy="3248280"/>
              </p14:xfrm>
            </p:contentPart>
          </mc:Choice>
          <mc:Fallback xmlns="">
            <p:pic>
              <p:nvPicPr>
                <p:cNvPr id="13" name="墨迹 1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17622" y="1999831"/>
                  <a:ext cx="2511720" cy="3267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" name="直接箭头连接符 15"/>
          <p:cNvCxnSpPr/>
          <p:nvPr/>
        </p:nvCxnSpPr>
        <p:spPr>
          <a:xfrm flipH="1" flipV="1">
            <a:off x="1667435" y="5459506"/>
            <a:ext cx="941294" cy="1344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715646" y="5473030"/>
                <a:ext cx="6230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are known from previous step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646" y="5473030"/>
                <a:ext cx="6230471" cy="461665"/>
              </a:xfrm>
              <a:prstGeom prst="rect">
                <a:avLst/>
              </a:prstGeom>
              <a:blipFill>
                <a:blip r:embed="rId5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Volume Rendering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is one term different from </a:t>
                </a:r>
                <a:r>
                  <a:rPr lang="en-US" dirty="0" err="1" smtClean="0"/>
                  <a:t>NeRF</a:t>
                </a:r>
                <a:endParaRPr lang="en-US" dirty="0"/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In the above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In </a:t>
                </a:r>
                <a:r>
                  <a:rPr lang="en-US" dirty="0" err="1" smtClean="0"/>
                  <a:t>NeRF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599924" y="3569292"/>
            <a:ext cx="8509871" cy="2942026"/>
            <a:chOff x="1599924" y="3569292"/>
            <a:chExt cx="8509871" cy="29420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924" y="3569292"/>
              <a:ext cx="3312735" cy="2480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323961" y="6049653"/>
                  <a:ext cx="186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961" y="6049653"/>
                  <a:ext cx="186465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7746" y="3571629"/>
              <a:ext cx="3212049" cy="24780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7657961" y="6049653"/>
                  <a:ext cx="186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961" y="6049653"/>
                  <a:ext cx="186465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15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Volume Rendering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16465" y="1480515"/>
            <a:ext cx="8509871" cy="2942026"/>
            <a:chOff x="1599924" y="3569292"/>
            <a:chExt cx="8509871" cy="29420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924" y="3569292"/>
              <a:ext cx="3312735" cy="2480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323961" y="6049653"/>
                  <a:ext cx="186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961" y="6049653"/>
                  <a:ext cx="186465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7746" y="3571629"/>
              <a:ext cx="3212049" cy="24780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7657961" y="6049653"/>
                  <a:ext cx="1864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961" y="6049653"/>
                  <a:ext cx="186465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178858" y="4719243"/>
                <a:ext cx="10515600" cy="13030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Not very clear of the effect of this substitution</a:t>
                </a:r>
                <a:endParaRPr lang="en-US" sz="2800" dirty="0"/>
              </a:p>
              <a:p>
                <a:r>
                  <a:rPr lang="en-US" sz="2800" dirty="0" smtClean="0"/>
                  <a:t>Might be preventing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 smtClean="0"/>
                  <a:t> from growing too large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8858" y="4719243"/>
                <a:ext cx="10515600" cy="1303063"/>
              </a:xfrm>
              <a:blipFill>
                <a:blip r:embed="rId6"/>
                <a:stretch>
                  <a:fillRect l="-1043" t="-7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NeRF</a:t>
            </a:r>
            <a:r>
              <a:rPr lang="en-US" dirty="0" smtClean="0"/>
              <a:t> + Volume Rendering </a:t>
            </a:r>
          </a:p>
          <a:p>
            <a:endParaRPr lang="en-US" dirty="0"/>
          </a:p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5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(second part)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People usually represent MLP with a graph</a:t>
                </a:r>
              </a:p>
              <a:p>
                <a:r>
                  <a:rPr lang="en-US" dirty="0" smtClean="0"/>
                  <a:t>But it is just a parameterized function</a:t>
                </a:r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ow to Train a Multilayer Perceptron Neural Network - Technical Arti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77" y="2633297"/>
            <a:ext cx="5623952" cy="384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 are weights and biases connecting consecutive layers</a:t>
            </a:r>
          </a:p>
          <a:p>
            <a:r>
              <a:rPr lang="en-US" dirty="0" smtClean="0"/>
              <a:t>In this example, there are 9 weights and 4 biases</a:t>
            </a:r>
            <a:endParaRPr lang="en-US" dirty="0"/>
          </a:p>
        </p:txBody>
      </p:sp>
      <p:pic>
        <p:nvPicPr>
          <p:cNvPr id="6" name="Picture 2" descr="How to Train a Multilayer Perceptron Neural Network - Technical Art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3" y="2857415"/>
            <a:ext cx="5623952" cy="384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842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First, introduce 1D interpolation problem: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Given training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r>
                  <a:rPr lang="en-US" sz="2800" dirty="0" smtClean="0"/>
                  <a:t>Want to recover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, or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given a new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8420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096000" y="2228612"/>
            <a:ext cx="4649764" cy="3731779"/>
            <a:chOff x="1552575" y="1206636"/>
            <a:chExt cx="4649764" cy="3731779"/>
          </a:xfrm>
        </p:grpSpPr>
        <p:grpSp>
          <p:nvGrpSpPr>
            <p:cNvPr id="5" name="组合 4"/>
            <p:cNvGrpSpPr/>
            <p:nvPr/>
          </p:nvGrpSpPr>
          <p:grpSpPr>
            <a:xfrm>
              <a:off x="1552575" y="1571625"/>
              <a:ext cx="4649764" cy="3366790"/>
              <a:chOff x="1552575" y="1571625"/>
              <a:chExt cx="4649764" cy="3366790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>
                <a:off x="1552575" y="4476750"/>
                <a:ext cx="42481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1981200" y="1884198"/>
                <a:ext cx="47625" cy="29926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任意多边形 9"/>
              <p:cNvSpPr/>
              <p:nvPr/>
            </p:nvSpPr>
            <p:spPr>
              <a:xfrm>
                <a:off x="2219325" y="2492560"/>
                <a:ext cx="3983014" cy="1832027"/>
              </a:xfrm>
              <a:custGeom>
                <a:avLst/>
                <a:gdLst>
                  <a:gd name="connsiteX0" fmla="*/ 0 w 3983014"/>
                  <a:gd name="connsiteY0" fmla="*/ 1488890 h 1832027"/>
                  <a:gd name="connsiteX1" fmla="*/ 923925 w 3983014"/>
                  <a:gd name="connsiteY1" fmla="*/ 2990 h 1832027"/>
                  <a:gd name="connsiteX2" fmla="*/ 2209800 w 3983014"/>
                  <a:gd name="connsiteY2" fmla="*/ 1831790 h 1832027"/>
                  <a:gd name="connsiteX3" fmla="*/ 3019425 w 3983014"/>
                  <a:gd name="connsiteY3" fmla="*/ 136340 h 1832027"/>
                  <a:gd name="connsiteX4" fmla="*/ 3905250 w 3983014"/>
                  <a:gd name="connsiteY4" fmla="*/ 784040 h 1832027"/>
                  <a:gd name="connsiteX5" fmla="*/ 3933825 w 3983014"/>
                  <a:gd name="connsiteY5" fmla="*/ 822140 h 183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3014" h="1832027">
                    <a:moveTo>
                      <a:pt x="0" y="1488890"/>
                    </a:moveTo>
                    <a:cubicBezTo>
                      <a:pt x="277812" y="717365"/>
                      <a:pt x="555625" y="-54160"/>
                      <a:pt x="923925" y="2990"/>
                    </a:cubicBezTo>
                    <a:cubicBezTo>
                      <a:pt x="1292225" y="60140"/>
                      <a:pt x="1860550" y="1809565"/>
                      <a:pt x="2209800" y="1831790"/>
                    </a:cubicBezTo>
                    <a:cubicBezTo>
                      <a:pt x="2559050" y="1854015"/>
                      <a:pt x="2736850" y="310965"/>
                      <a:pt x="3019425" y="136340"/>
                    </a:cubicBezTo>
                    <a:cubicBezTo>
                      <a:pt x="3302000" y="-38285"/>
                      <a:pt x="3752850" y="669740"/>
                      <a:pt x="3905250" y="784040"/>
                    </a:cubicBezTo>
                    <a:cubicBezTo>
                      <a:pt x="4057650" y="898340"/>
                      <a:pt x="3940175" y="806265"/>
                      <a:pt x="3933825" y="8221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30839" y="4476750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x</a:t>
                </a:r>
                <a:endParaRPr lang="en-US" sz="24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52575" y="1571625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3" name="墨迹 12"/>
                  <p14:cNvContentPartPr/>
                  <p14:nvPr/>
                </p14:nvContentPartPr>
                <p14:xfrm>
                  <a:off x="2422440" y="2594160"/>
                  <a:ext cx="3608640" cy="1237320"/>
                </p14:xfrm>
              </p:contentPart>
            </mc:Choice>
            <mc:Fallback xmlns="">
              <p:pic>
                <p:nvPicPr>
                  <p:cNvPr id="13" name="墨迹 12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3080" y="2584800"/>
                    <a:ext cx="3627360" cy="125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6" name="直接箭头连接符 5"/>
            <p:cNvCxnSpPr/>
            <p:nvPr/>
          </p:nvCxnSpPr>
          <p:spPr>
            <a:xfrm flipH="1">
              <a:off x="3450625" y="1571625"/>
              <a:ext cx="982875" cy="9209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433500" y="1206636"/>
              <a:ext cx="150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s</a:t>
              </a:r>
              <a:r>
                <a:rPr lang="en-US" sz="2400" b="0" i="0" dirty="0" smtClean="0">
                  <a:latin typeface="+mj-lt"/>
                </a:rPr>
                <a:t>amples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/>
              <p14:cNvContentPartPr/>
              <p14:nvPr/>
            </p14:nvContentPartPr>
            <p14:xfrm>
              <a:off x="8083440" y="4064040"/>
              <a:ext cx="146520" cy="9540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4080" y="4054680"/>
                <a:ext cx="165240" cy="114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直接箭头连接符 14"/>
          <p:cNvCxnSpPr/>
          <p:nvPr/>
        </p:nvCxnSpPr>
        <p:spPr>
          <a:xfrm flipH="1">
            <a:off x="8209026" y="3138181"/>
            <a:ext cx="982875" cy="92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191901" y="2773192"/>
            <a:ext cx="150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3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</a:t>
            </a:r>
            <a:r>
              <a:rPr lang="en-US" dirty="0" err="1"/>
              <a:t>Lumigraph</a:t>
            </a:r>
            <a:endParaRPr 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220336" y="1025572"/>
            <a:ext cx="6605588" cy="5237162"/>
            <a:chOff x="2793206" y="810419"/>
            <a:chExt cx="6605588" cy="523716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02425E3-B158-4E4F-9DB5-16E290D2BC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194" y="810419"/>
              <a:ext cx="5308600" cy="1485900"/>
              <a:chOff x="1248" y="816"/>
              <a:chExt cx="3344" cy="936"/>
            </a:xfrm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398C3CF9-C894-434D-8737-81EF98B2F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816"/>
                <a:ext cx="3344" cy="936"/>
              </a:xfrm>
              <a:custGeom>
                <a:avLst/>
                <a:gdLst>
                  <a:gd name="T0" fmla="*/ 368 w 4704"/>
                  <a:gd name="T1" fmla="*/ 408 h 1656"/>
                  <a:gd name="T2" fmla="*/ 80 w 4704"/>
                  <a:gd name="T3" fmla="*/ 696 h 1656"/>
                  <a:gd name="T4" fmla="*/ 80 w 4704"/>
                  <a:gd name="T5" fmla="*/ 984 h 1656"/>
                  <a:gd name="T6" fmla="*/ 560 w 4704"/>
                  <a:gd name="T7" fmla="*/ 1080 h 1656"/>
                  <a:gd name="T8" fmla="*/ 896 w 4704"/>
                  <a:gd name="T9" fmla="*/ 888 h 1656"/>
                  <a:gd name="T10" fmla="*/ 1136 w 4704"/>
                  <a:gd name="T11" fmla="*/ 792 h 1656"/>
                  <a:gd name="T12" fmla="*/ 1424 w 4704"/>
                  <a:gd name="T13" fmla="*/ 984 h 1656"/>
                  <a:gd name="T14" fmla="*/ 1568 w 4704"/>
                  <a:gd name="T15" fmla="*/ 1320 h 1656"/>
                  <a:gd name="T16" fmla="*/ 1808 w 4704"/>
                  <a:gd name="T17" fmla="*/ 1416 h 1656"/>
                  <a:gd name="T18" fmla="*/ 2240 w 4704"/>
                  <a:gd name="T19" fmla="*/ 1368 h 1656"/>
                  <a:gd name="T20" fmla="*/ 2528 w 4704"/>
                  <a:gd name="T21" fmla="*/ 1176 h 1656"/>
                  <a:gd name="T22" fmla="*/ 2912 w 4704"/>
                  <a:gd name="T23" fmla="*/ 888 h 1656"/>
                  <a:gd name="T24" fmla="*/ 3056 w 4704"/>
                  <a:gd name="T25" fmla="*/ 888 h 1656"/>
                  <a:gd name="T26" fmla="*/ 3296 w 4704"/>
                  <a:gd name="T27" fmla="*/ 1128 h 1656"/>
                  <a:gd name="T28" fmla="*/ 3344 w 4704"/>
                  <a:gd name="T29" fmla="*/ 1464 h 1656"/>
                  <a:gd name="T30" fmla="*/ 3728 w 4704"/>
                  <a:gd name="T31" fmla="*/ 1656 h 1656"/>
                  <a:gd name="T32" fmla="*/ 4352 w 4704"/>
                  <a:gd name="T33" fmla="*/ 1464 h 1656"/>
                  <a:gd name="T34" fmla="*/ 4640 w 4704"/>
                  <a:gd name="T35" fmla="*/ 1128 h 1656"/>
                  <a:gd name="T36" fmla="*/ 4640 w 4704"/>
                  <a:gd name="T37" fmla="*/ 744 h 1656"/>
                  <a:gd name="T38" fmla="*/ 4256 w 4704"/>
                  <a:gd name="T39" fmla="*/ 360 h 1656"/>
                  <a:gd name="T40" fmla="*/ 3680 w 4704"/>
                  <a:gd name="T41" fmla="*/ 168 h 1656"/>
                  <a:gd name="T42" fmla="*/ 3056 w 4704"/>
                  <a:gd name="T43" fmla="*/ 216 h 1656"/>
                  <a:gd name="T44" fmla="*/ 2384 w 4704"/>
                  <a:gd name="T45" fmla="*/ 216 h 1656"/>
                  <a:gd name="T46" fmla="*/ 1904 w 4704"/>
                  <a:gd name="T47" fmla="*/ 72 h 1656"/>
                  <a:gd name="T48" fmla="*/ 1424 w 4704"/>
                  <a:gd name="T49" fmla="*/ 24 h 1656"/>
                  <a:gd name="T50" fmla="*/ 992 w 4704"/>
                  <a:gd name="T51" fmla="*/ 216 h 1656"/>
                  <a:gd name="T52" fmla="*/ 608 w 4704"/>
                  <a:gd name="T53" fmla="*/ 216 h 1656"/>
                  <a:gd name="T54" fmla="*/ 368 w 4704"/>
                  <a:gd name="T55" fmla="*/ 408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04" h="1656">
                    <a:moveTo>
                      <a:pt x="368" y="408"/>
                    </a:moveTo>
                    <a:cubicBezTo>
                      <a:pt x="280" y="488"/>
                      <a:pt x="128" y="600"/>
                      <a:pt x="80" y="696"/>
                    </a:cubicBezTo>
                    <a:cubicBezTo>
                      <a:pt x="32" y="792"/>
                      <a:pt x="0" y="920"/>
                      <a:pt x="80" y="984"/>
                    </a:cubicBezTo>
                    <a:cubicBezTo>
                      <a:pt x="160" y="1048"/>
                      <a:pt x="424" y="1096"/>
                      <a:pt x="560" y="1080"/>
                    </a:cubicBezTo>
                    <a:cubicBezTo>
                      <a:pt x="696" y="1064"/>
                      <a:pt x="800" y="936"/>
                      <a:pt x="896" y="888"/>
                    </a:cubicBezTo>
                    <a:cubicBezTo>
                      <a:pt x="992" y="840"/>
                      <a:pt x="1048" y="776"/>
                      <a:pt x="1136" y="792"/>
                    </a:cubicBezTo>
                    <a:cubicBezTo>
                      <a:pt x="1224" y="808"/>
                      <a:pt x="1352" y="896"/>
                      <a:pt x="1424" y="984"/>
                    </a:cubicBezTo>
                    <a:cubicBezTo>
                      <a:pt x="1496" y="1072"/>
                      <a:pt x="1504" y="1248"/>
                      <a:pt x="1568" y="1320"/>
                    </a:cubicBezTo>
                    <a:cubicBezTo>
                      <a:pt x="1632" y="1392"/>
                      <a:pt x="1696" y="1408"/>
                      <a:pt x="1808" y="1416"/>
                    </a:cubicBezTo>
                    <a:cubicBezTo>
                      <a:pt x="1920" y="1424"/>
                      <a:pt x="2120" y="1408"/>
                      <a:pt x="2240" y="1368"/>
                    </a:cubicBezTo>
                    <a:cubicBezTo>
                      <a:pt x="2360" y="1328"/>
                      <a:pt x="2416" y="1256"/>
                      <a:pt x="2528" y="1176"/>
                    </a:cubicBezTo>
                    <a:cubicBezTo>
                      <a:pt x="2640" y="1096"/>
                      <a:pt x="2824" y="936"/>
                      <a:pt x="2912" y="888"/>
                    </a:cubicBezTo>
                    <a:cubicBezTo>
                      <a:pt x="3000" y="840"/>
                      <a:pt x="2992" y="848"/>
                      <a:pt x="3056" y="888"/>
                    </a:cubicBezTo>
                    <a:cubicBezTo>
                      <a:pt x="3120" y="928"/>
                      <a:pt x="3248" y="1032"/>
                      <a:pt x="3296" y="1128"/>
                    </a:cubicBezTo>
                    <a:cubicBezTo>
                      <a:pt x="3344" y="1224"/>
                      <a:pt x="3272" y="1376"/>
                      <a:pt x="3344" y="1464"/>
                    </a:cubicBezTo>
                    <a:cubicBezTo>
                      <a:pt x="3416" y="1552"/>
                      <a:pt x="3560" y="1656"/>
                      <a:pt x="3728" y="1656"/>
                    </a:cubicBezTo>
                    <a:cubicBezTo>
                      <a:pt x="3896" y="1656"/>
                      <a:pt x="4200" y="1552"/>
                      <a:pt x="4352" y="1464"/>
                    </a:cubicBezTo>
                    <a:cubicBezTo>
                      <a:pt x="4504" y="1376"/>
                      <a:pt x="4592" y="1248"/>
                      <a:pt x="4640" y="1128"/>
                    </a:cubicBezTo>
                    <a:cubicBezTo>
                      <a:pt x="4688" y="1008"/>
                      <a:pt x="4704" y="872"/>
                      <a:pt x="4640" y="744"/>
                    </a:cubicBezTo>
                    <a:cubicBezTo>
                      <a:pt x="4576" y="616"/>
                      <a:pt x="4416" y="456"/>
                      <a:pt x="4256" y="360"/>
                    </a:cubicBezTo>
                    <a:cubicBezTo>
                      <a:pt x="4096" y="264"/>
                      <a:pt x="3880" y="192"/>
                      <a:pt x="3680" y="168"/>
                    </a:cubicBezTo>
                    <a:cubicBezTo>
                      <a:pt x="3480" y="144"/>
                      <a:pt x="3272" y="208"/>
                      <a:pt x="3056" y="216"/>
                    </a:cubicBezTo>
                    <a:cubicBezTo>
                      <a:pt x="2840" y="224"/>
                      <a:pt x="2576" y="240"/>
                      <a:pt x="2384" y="216"/>
                    </a:cubicBezTo>
                    <a:cubicBezTo>
                      <a:pt x="2192" y="192"/>
                      <a:pt x="2064" y="104"/>
                      <a:pt x="1904" y="72"/>
                    </a:cubicBezTo>
                    <a:cubicBezTo>
                      <a:pt x="1744" y="40"/>
                      <a:pt x="1576" y="0"/>
                      <a:pt x="1424" y="24"/>
                    </a:cubicBezTo>
                    <a:cubicBezTo>
                      <a:pt x="1272" y="48"/>
                      <a:pt x="1128" y="184"/>
                      <a:pt x="992" y="216"/>
                    </a:cubicBezTo>
                    <a:cubicBezTo>
                      <a:pt x="856" y="248"/>
                      <a:pt x="712" y="184"/>
                      <a:pt x="608" y="216"/>
                    </a:cubicBezTo>
                    <a:cubicBezTo>
                      <a:pt x="504" y="248"/>
                      <a:pt x="456" y="328"/>
                      <a:pt x="368" y="4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Text Box 6">
                <a:extLst>
                  <a:ext uri="{FF2B5EF4-FFF2-40B4-BE49-F238E27FC236}">
                    <a16:creationId xmlns:a16="http://schemas.microsoft.com/office/drawing/2014/main" id="{9807AED9-C803-46FB-8725-5FE277132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1008"/>
                <a:ext cx="112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>
                    <a:ea typeface="宋体" panose="02010600030101010101" pitchFamily="2" charset="-122"/>
                  </a:rPr>
                  <a:t>“The Scene”</a:t>
                </a:r>
              </a:p>
            </p:txBody>
          </p:sp>
        </p:grp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D8191063-2EAA-4957-82D6-228042A4939D}"/>
                </a:ext>
              </a:extLst>
            </p:cNvPr>
            <p:cNvGrpSpPr>
              <a:grpSpLocks/>
            </p:cNvGrpSpPr>
            <p:nvPr/>
          </p:nvGrpSpPr>
          <p:grpSpPr bwMode="auto">
            <a:xfrm rot="1817096">
              <a:off x="6863555" y="4749006"/>
              <a:ext cx="228600" cy="457200"/>
              <a:chOff x="1824" y="2976"/>
              <a:chExt cx="144" cy="288"/>
            </a:xfrm>
          </p:grpSpPr>
          <p:sp>
            <p:nvSpPr>
              <p:cNvPr id="51" name="Rectangle 8">
                <a:extLst>
                  <a:ext uri="{FF2B5EF4-FFF2-40B4-BE49-F238E27FC236}">
                    <a16:creationId xmlns:a16="http://schemas.microsoft.com/office/drawing/2014/main" id="{952FDBA1-AC20-49FA-8392-EAFA7CFF0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Oval 9">
                <a:extLst>
                  <a:ext uri="{FF2B5EF4-FFF2-40B4-BE49-F238E27FC236}">
                    <a16:creationId xmlns:a16="http://schemas.microsoft.com/office/drawing/2014/main" id="{617362A9-262B-4B01-AF03-B63F1A63F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AutoShape 10">
                <a:extLst>
                  <a:ext uri="{FF2B5EF4-FFF2-40B4-BE49-F238E27FC236}">
                    <a16:creationId xmlns:a16="http://schemas.microsoft.com/office/drawing/2014/main" id="{B24B8D1C-351F-44F9-B30D-3F4BFD02A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8C8C555A-EF4E-458B-8FDF-0598A61F6B20}"/>
                </a:ext>
              </a:extLst>
            </p:cNvPr>
            <p:cNvGrpSpPr>
              <a:grpSpLocks/>
            </p:cNvGrpSpPr>
            <p:nvPr/>
          </p:nvGrpSpPr>
          <p:grpSpPr bwMode="auto">
            <a:xfrm rot="1444991">
              <a:off x="6733380" y="2699544"/>
              <a:ext cx="228600" cy="457200"/>
              <a:chOff x="1824" y="2976"/>
              <a:chExt cx="144" cy="288"/>
            </a:xfrm>
          </p:grpSpPr>
          <p:sp>
            <p:nvSpPr>
              <p:cNvPr id="48" name="Rectangle 12">
                <a:extLst>
                  <a:ext uri="{FF2B5EF4-FFF2-40B4-BE49-F238E27FC236}">
                    <a16:creationId xmlns:a16="http://schemas.microsoft.com/office/drawing/2014/main" id="{D1FFE674-15C8-4DE2-8735-2CA04A26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Oval 13">
                <a:extLst>
                  <a:ext uri="{FF2B5EF4-FFF2-40B4-BE49-F238E27FC236}">
                    <a16:creationId xmlns:a16="http://schemas.microsoft.com/office/drawing/2014/main" id="{1C827798-22CB-4BA6-97F8-FE6CDE266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AutoShape 14">
                <a:extLst>
                  <a:ext uri="{FF2B5EF4-FFF2-40B4-BE49-F238E27FC236}">
                    <a16:creationId xmlns:a16="http://schemas.microsoft.com/office/drawing/2014/main" id="{BD77ABF6-9609-4437-B5DE-A9D317725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" name="Group 15">
              <a:extLst>
                <a:ext uri="{FF2B5EF4-FFF2-40B4-BE49-F238E27FC236}">
                  <a16:creationId xmlns:a16="http://schemas.microsoft.com/office/drawing/2014/main" id="{779CE1F6-B299-4000-A365-569EBDCAF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6844" y="5083969"/>
              <a:ext cx="228600" cy="457200"/>
              <a:chOff x="1824" y="2976"/>
              <a:chExt cx="144" cy="288"/>
            </a:xfrm>
          </p:grpSpPr>
          <p:sp>
            <p:nvSpPr>
              <p:cNvPr id="45" name="Rectangle 16">
                <a:extLst>
                  <a:ext uri="{FF2B5EF4-FFF2-40B4-BE49-F238E27FC236}">
                    <a16:creationId xmlns:a16="http://schemas.microsoft.com/office/drawing/2014/main" id="{3EC09DC5-B5FB-45A3-8793-D075904F1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Oval 17">
                <a:extLst>
                  <a:ext uri="{FF2B5EF4-FFF2-40B4-BE49-F238E27FC236}">
                    <a16:creationId xmlns:a16="http://schemas.microsoft.com/office/drawing/2014/main" id="{8DF70277-48D0-41FE-B263-6ACF718D1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AutoShape 18">
                <a:extLst>
                  <a:ext uri="{FF2B5EF4-FFF2-40B4-BE49-F238E27FC236}">
                    <a16:creationId xmlns:a16="http://schemas.microsoft.com/office/drawing/2014/main" id="{B54689E2-F8AC-4A75-88D7-56253A1FE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E5666572-6612-491E-AA40-C81BA555A93A}"/>
                </a:ext>
              </a:extLst>
            </p:cNvPr>
            <p:cNvGrpSpPr>
              <a:grpSpLocks/>
            </p:cNvGrpSpPr>
            <p:nvPr/>
          </p:nvGrpSpPr>
          <p:grpSpPr bwMode="auto">
            <a:xfrm rot="-622550">
              <a:off x="6433345" y="3899694"/>
              <a:ext cx="228600" cy="457200"/>
              <a:chOff x="1824" y="2976"/>
              <a:chExt cx="144" cy="288"/>
            </a:xfrm>
          </p:grpSpPr>
          <p:sp>
            <p:nvSpPr>
              <p:cNvPr id="42" name="Rectangle 20">
                <a:extLst>
                  <a:ext uri="{FF2B5EF4-FFF2-40B4-BE49-F238E27FC236}">
                    <a16:creationId xmlns:a16="http://schemas.microsoft.com/office/drawing/2014/main" id="{64C77567-4BA0-4421-AAB6-AC81EB977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Oval 21">
                <a:extLst>
                  <a:ext uri="{FF2B5EF4-FFF2-40B4-BE49-F238E27FC236}">
                    <a16:creationId xmlns:a16="http://schemas.microsoft.com/office/drawing/2014/main" id="{FDC3133D-18DD-4CBC-B05A-189A0D2E3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AutoShape 22">
                <a:extLst>
                  <a:ext uri="{FF2B5EF4-FFF2-40B4-BE49-F238E27FC236}">
                    <a16:creationId xmlns:a16="http://schemas.microsoft.com/office/drawing/2014/main" id="{A2BA5E2D-ED8B-4F4E-96E0-714C8DE92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D022A2A0-7940-4AF1-99EF-7F7AA1A26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169" y="2302669"/>
              <a:ext cx="228600" cy="457200"/>
              <a:chOff x="1824" y="2976"/>
              <a:chExt cx="144" cy="288"/>
            </a:xfrm>
          </p:grpSpPr>
          <p:sp>
            <p:nvSpPr>
              <p:cNvPr id="39" name="Rectangle 24">
                <a:extLst>
                  <a:ext uri="{FF2B5EF4-FFF2-40B4-BE49-F238E27FC236}">
                    <a16:creationId xmlns:a16="http://schemas.microsoft.com/office/drawing/2014/main" id="{AD3C56FC-CCB2-4256-BFEF-F278F2F7B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Oval 25">
                <a:extLst>
                  <a:ext uri="{FF2B5EF4-FFF2-40B4-BE49-F238E27FC236}">
                    <a16:creationId xmlns:a16="http://schemas.microsoft.com/office/drawing/2014/main" id="{901F4E21-D16D-48BF-922D-C84005FD7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AutoShape 26">
                <a:extLst>
                  <a:ext uri="{FF2B5EF4-FFF2-40B4-BE49-F238E27FC236}">
                    <a16:creationId xmlns:a16="http://schemas.microsoft.com/office/drawing/2014/main" id="{A75704A1-9A06-4109-92CB-2E059E925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CCDA30DE-B18C-4500-81D4-65A814FAEA0B}"/>
                </a:ext>
              </a:extLst>
            </p:cNvPr>
            <p:cNvGrpSpPr>
              <a:grpSpLocks/>
            </p:cNvGrpSpPr>
            <p:nvPr/>
          </p:nvGrpSpPr>
          <p:grpSpPr bwMode="auto">
            <a:xfrm rot="430460">
              <a:off x="6658769" y="4260056"/>
              <a:ext cx="228600" cy="457200"/>
              <a:chOff x="1824" y="2976"/>
              <a:chExt cx="144" cy="288"/>
            </a:xfrm>
          </p:grpSpPr>
          <p:sp>
            <p:nvSpPr>
              <p:cNvPr id="36" name="Rectangle 28">
                <a:extLst>
                  <a:ext uri="{FF2B5EF4-FFF2-40B4-BE49-F238E27FC236}">
                    <a16:creationId xmlns:a16="http://schemas.microsoft.com/office/drawing/2014/main" id="{62E00338-8893-425B-8272-9CBD1CC8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Oval 29">
                <a:extLst>
                  <a:ext uri="{FF2B5EF4-FFF2-40B4-BE49-F238E27FC236}">
                    <a16:creationId xmlns:a16="http://schemas.microsoft.com/office/drawing/2014/main" id="{F8D017AF-FC5A-4F93-BE31-7C5EE9FD7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AutoShape 30">
                <a:extLst>
                  <a:ext uri="{FF2B5EF4-FFF2-40B4-BE49-F238E27FC236}">
                    <a16:creationId xmlns:a16="http://schemas.microsoft.com/office/drawing/2014/main" id="{B9E00D24-662D-46EF-A8E2-86F8D2A72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292A8083-F927-40A9-845E-8DD610887417}"/>
                </a:ext>
              </a:extLst>
            </p:cNvPr>
            <p:cNvGrpSpPr>
              <a:grpSpLocks/>
            </p:cNvGrpSpPr>
            <p:nvPr/>
          </p:nvGrpSpPr>
          <p:grpSpPr bwMode="auto">
            <a:xfrm rot="428663">
              <a:off x="6855619" y="3131345"/>
              <a:ext cx="228600" cy="457200"/>
              <a:chOff x="1824" y="2976"/>
              <a:chExt cx="144" cy="2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6D0F400-1627-4AAD-AFC4-E032818E7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6F2C17-7DAF-4BCD-9362-F73023C5D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AutoShape 34">
                <a:extLst>
                  <a:ext uri="{FF2B5EF4-FFF2-40B4-BE49-F238E27FC236}">
                    <a16:creationId xmlns:a16="http://schemas.microsoft.com/office/drawing/2014/main" id="{90C0CBD0-D7FF-40C0-B667-9C0DFABB2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Group 35">
              <a:extLst>
                <a:ext uri="{FF2B5EF4-FFF2-40B4-BE49-F238E27FC236}">
                  <a16:creationId xmlns:a16="http://schemas.microsoft.com/office/drawing/2014/main" id="{6DDFD70F-5302-4DC7-9C6F-52F10F064E82}"/>
                </a:ext>
              </a:extLst>
            </p:cNvPr>
            <p:cNvGrpSpPr>
              <a:grpSpLocks/>
            </p:cNvGrpSpPr>
            <p:nvPr/>
          </p:nvGrpSpPr>
          <p:grpSpPr bwMode="auto">
            <a:xfrm rot="-1849660">
              <a:off x="6465095" y="5590381"/>
              <a:ext cx="228600" cy="457200"/>
              <a:chOff x="1824" y="2976"/>
              <a:chExt cx="144" cy="288"/>
            </a:xfrm>
          </p:grpSpPr>
          <p:sp>
            <p:nvSpPr>
              <p:cNvPr id="30" name="Rectangle 36">
                <a:extLst>
                  <a:ext uri="{FF2B5EF4-FFF2-40B4-BE49-F238E27FC236}">
                    <a16:creationId xmlns:a16="http://schemas.microsoft.com/office/drawing/2014/main" id="{36599BAC-DD80-4722-A1EF-927FDBA45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Oval 37">
                <a:extLst>
                  <a:ext uri="{FF2B5EF4-FFF2-40B4-BE49-F238E27FC236}">
                    <a16:creationId xmlns:a16="http://schemas.microsoft.com/office/drawing/2014/main" id="{4A92331C-9F3E-4F69-8C7C-A9DE08D81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AutoShape 38">
                <a:extLst>
                  <a:ext uri="{FF2B5EF4-FFF2-40B4-BE49-F238E27FC236}">
                    <a16:creationId xmlns:a16="http://schemas.microsoft.com/office/drawing/2014/main" id="{EB0798F2-5365-47FC-BB33-573DD3C3B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77B089FC-47C5-444B-9C51-27F3AD176C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5431" y="3452019"/>
              <a:ext cx="228600" cy="457200"/>
              <a:chOff x="1824" y="2976"/>
              <a:chExt cx="144" cy="288"/>
            </a:xfrm>
          </p:grpSpPr>
          <p:sp>
            <p:nvSpPr>
              <p:cNvPr id="27" name="Rectangle 40">
                <a:extLst>
                  <a:ext uri="{FF2B5EF4-FFF2-40B4-BE49-F238E27FC236}">
                    <a16:creationId xmlns:a16="http://schemas.microsoft.com/office/drawing/2014/main" id="{98DA8208-4BB6-4185-87D0-FED05859C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06B89255-8B0A-4C7E-B4A8-568FB0B8A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3084"/>
                <a:ext cx="72" cy="7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AutoShape 42">
                <a:extLst>
                  <a:ext uri="{FF2B5EF4-FFF2-40B4-BE49-F238E27FC236}">
                    <a16:creationId xmlns:a16="http://schemas.microsoft.com/office/drawing/2014/main" id="{3C909F28-5BF3-492D-9403-93F48E241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824" y="2976"/>
                <a:ext cx="144" cy="144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Group 65">
              <a:extLst>
                <a:ext uri="{FF2B5EF4-FFF2-40B4-BE49-F238E27FC236}">
                  <a16:creationId xmlns:a16="http://schemas.microsoft.com/office/drawing/2014/main" id="{05B74B9B-97CF-4DA9-B96C-E75073095A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4931" y="1812131"/>
              <a:ext cx="590550" cy="711200"/>
              <a:chOff x="2732" y="1452"/>
              <a:chExt cx="372" cy="448"/>
            </a:xfrm>
          </p:grpSpPr>
          <p:sp>
            <p:nvSpPr>
              <p:cNvPr id="25" name="Line 61">
                <a:extLst>
                  <a:ext uri="{FF2B5EF4-FFF2-40B4-BE49-F238E27FC236}">
                    <a16:creationId xmlns:a16="http://schemas.microsoft.com/office/drawing/2014/main" id="{51230458-F744-4137-BEB1-E37E73BE5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32" y="1612"/>
                <a:ext cx="144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Line 62">
                <a:extLst>
                  <a:ext uri="{FF2B5EF4-FFF2-40B4-BE49-F238E27FC236}">
                    <a16:creationId xmlns:a16="http://schemas.microsoft.com/office/drawing/2014/main" id="{4C51AA16-CF75-413F-841B-9856F8B70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452"/>
                <a:ext cx="224" cy="4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5" name="Group 66">
              <a:extLst>
                <a:ext uri="{FF2B5EF4-FFF2-40B4-BE49-F238E27FC236}">
                  <a16:creationId xmlns:a16="http://schemas.microsoft.com/office/drawing/2014/main" id="{82979675-0A1F-4D7B-934C-E8F6015138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8381" y="1754981"/>
              <a:ext cx="3302000" cy="3556000"/>
              <a:chOff x="1720" y="1416"/>
              <a:chExt cx="2080" cy="2240"/>
            </a:xfrm>
          </p:grpSpPr>
          <p:sp>
            <p:nvSpPr>
              <p:cNvPr id="23" name="Line 63">
                <a:extLst>
                  <a:ext uri="{FF2B5EF4-FFF2-40B4-BE49-F238E27FC236}">
                    <a16:creationId xmlns:a16="http://schemas.microsoft.com/office/drawing/2014/main" id="{E297409F-AECB-436B-9C43-C551CFD672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20" y="1416"/>
                <a:ext cx="1120" cy="2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Line 64">
                <a:extLst>
                  <a:ext uri="{FF2B5EF4-FFF2-40B4-BE49-F238E27FC236}">
                    <a16:creationId xmlns:a16="http://schemas.microsoft.com/office/drawing/2014/main" id="{5D7EE510-DC77-4A9A-8EF7-ED7755106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0" y="1740"/>
                <a:ext cx="960" cy="19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6" name="Group 74">
              <a:extLst>
                <a:ext uri="{FF2B5EF4-FFF2-40B4-BE49-F238E27FC236}">
                  <a16:creationId xmlns:a16="http://schemas.microsoft.com/office/drawing/2014/main" id="{009D45EA-B1C9-4B22-8C49-1889B9870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206" y="4833157"/>
              <a:ext cx="2713038" cy="441326"/>
              <a:chOff x="442" y="3355"/>
              <a:chExt cx="1709" cy="278"/>
            </a:xfrm>
          </p:grpSpPr>
          <p:sp>
            <p:nvSpPr>
              <p:cNvPr id="18" name="Text Box 68">
                <a:extLst>
                  <a:ext uri="{FF2B5EF4-FFF2-40B4-BE49-F238E27FC236}">
                    <a16:creationId xmlns:a16="http://schemas.microsoft.com/office/drawing/2014/main" id="{784F0AC6-6D88-4F1E-A95F-F1693B6720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" y="3355"/>
                <a:ext cx="120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tx2"/>
                    </a:solidFill>
                    <a:ea typeface="宋体" panose="02010600030101010101" pitchFamily="2" charset="-122"/>
                  </a:rPr>
                  <a:t>Desired Camera</a:t>
                </a:r>
              </a:p>
            </p:txBody>
          </p:sp>
          <p:grpSp>
            <p:nvGrpSpPr>
              <p:cNvPr id="19" name="Group 69">
                <a:extLst>
                  <a:ext uri="{FF2B5EF4-FFF2-40B4-BE49-F238E27FC236}">
                    <a16:creationId xmlns:a16="http://schemas.microsoft.com/office/drawing/2014/main" id="{1421E273-DFBC-498B-8716-44F85239A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4" y="3356"/>
                <a:ext cx="197" cy="277"/>
                <a:chOff x="1954" y="3356"/>
                <a:chExt cx="197" cy="277"/>
              </a:xfrm>
            </p:grpSpPr>
            <p:sp>
              <p:nvSpPr>
                <p:cNvPr id="20" name="Rectangle 70">
                  <a:extLst>
                    <a:ext uri="{FF2B5EF4-FFF2-40B4-BE49-F238E27FC236}">
                      <a16:creationId xmlns:a16="http://schemas.microsoft.com/office/drawing/2014/main" id="{6B7D97DA-39DF-4475-ACCA-E435AA6C4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1455">
                  <a:off x="1954" y="3489"/>
                  <a:ext cx="144" cy="144"/>
                </a:xfrm>
                <a:prstGeom prst="rect">
                  <a:avLst/>
                </a:prstGeom>
                <a:solidFill>
                  <a:srgbClr val="993300"/>
                </a:solidFill>
                <a:ln w="381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" name="Oval 71">
                  <a:extLst>
                    <a:ext uri="{FF2B5EF4-FFF2-40B4-BE49-F238E27FC236}">
                      <a16:creationId xmlns:a16="http://schemas.microsoft.com/office/drawing/2014/main" id="{D6DE21D4-A834-421E-9712-F199C57B2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1455">
                  <a:off x="2017" y="3459"/>
                  <a:ext cx="72" cy="72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" name="AutoShape 72">
                  <a:extLst>
                    <a:ext uri="{FF2B5EF4-FFF2-40B4-BE49-F238E27FC236}">
                      <a16:creationId xmlns:a16="http://schemas.microsoft.com/office/drawing/2014/main" id="{545CAE51-D804-4824-B4C0-52CDFF56F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2101455">
                  <a:off x="2007" y="3356"/>
                  <a:ext cx="144" cy="14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993300"/>
                </a:solidFill>
                <a:ln w="381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17" name="Line 73">
              <a:extLst>
                <a:ext uri="{FF2B5EF4-FFF2-40B4-BE49-F238E27FC236}">
                  <a16:creationId xmlns:a16="http://schemas.microsoft.com/office/drawing/2014/main" id="{566FA9E9-670E-4AC0-95E9-A042BBB9C8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9081" y="2028031"/>
              <a:ext cx="1314450" cy="302895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992471" y="1440779"/>
            <a:ext cx="44913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Unstructured Lumigraph</a:t>
            </a:r>
          </a:p>
          <a:p>
            <a:endParaRPr lang="en-US" sz="2400" dirty="0"/>
          </a:p>
          <a:p>
            <a:r>
              <a:rPr lang="en-US" sz="2400" dirty="0" smtClean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Calibrated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Geometry (</a:t>
            </a:r>
            <a:r>
              <a:rPr lang="en-US" sz="2400" dirty="0" smtClean="0">
                <a:solidFill>
                  <a:srgbClr val="FF0000"/>
                </a:solidFill>
              </a:rPr>
              <a:t>accurate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Search for nearest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Calculate penalties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Interpolate using penalties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8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Realize that we can use a polynomial function to approximate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But this function is not complete, it contains </a:t>
                </a:r>
                <a:r>
                  <a:rPr lang="en-US" dirty="0" err="1" smtClean="0"/>
                  <a:t>hyperparameters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and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68420"/>
                <a:ext cx="10735235" cy="47544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We select a appropriate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 smtClean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 smtClean="0"/>
                  <a:t> has a complete form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 smtClean="0"/>
                  <a:t>We optimize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 smtClean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 smtClean="0"/>
                  <a:t> is a good approximation to training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f(x) is now fully determined and is ready for queries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68420"/>
                <a:ext cx="10735235" cy="4754474"/>
              </a:xfrm>
              <a:blipFill>
                <a:blip r:embed="rId2"/>
                <a:stretch>
                  <a:fillRect l="-1646" t="-3846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 few things to note: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Why polynomial instead of rational function?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Why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 smtClean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Why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by minimizing Mean Squared Error (MSE)?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39" t="-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0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answers to Q1 and Q2 are uniformly called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model selection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form of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is fully determined after model selection is done</a:t>
                </a: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People came up with good models that assembly neurons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5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8420"/>
                <a:ext cx="10515600" cy="2262286"/>
              </a:xfrm>
            </p:spPr>
            <p:txBody>
              <a:bodyPr/>
              <a:lstStyle/>
              <a:p>
                <a:r>
                  <a:rPr lang="en-US" dirty="0" smtClean="0"/>
                  <a:t>That great model is called Multi-Layer Perceptron</a:t>
                </a:r>
              </a:p>
              <a:p>
                <a:endParaRPr lang="en-US" dirty="0"/>
              </a:p>
              <a:p>
                <a:r>
                  <a:rPr lang="en-US" dirty="0" smtClean="0"/>
                  <a:t>It is an extension to the naive linear regression model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8420"/>
                <a:ext cx="10515600" cy="2262286"/>
              </a:xfrm>
              <a:blipFill>
                <a:blip r:embed="rId2"/>
                <a:stretch>
                  <a:fillRect l="-1333" t="-5645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766047" y="4679576"/>
            <a:ext cx="385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 flipV="1">
            <a:off x="2151529" y="4276978"/>
            <a:ext cx="878542" cy="633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4" idx="3"/>
          </p:cNvCxnSpPr>
          <p:nvPr/>
        </p:nvCxnSpPr>
        <p:spPr>
          <a:xfrm>
            <a:off x="2151529" y="4910409"/>
            <a:ext cx="878542" cy="656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191436" y="3861479"/>
                <a:ext cx="3101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436" y="3861479"/>
                <a:ext cx="3101788" cy="830997"/>
              </a:xfrm>
              <a:prstGeom prst="rect">
                <a:avLst/>
              </a:prstGeom>
              <a:blipFill>
                <a:blip r:embed="rId3"/>
                <a:stretch>
                  <a:fillRect b="-10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91436" y="5238745"/>
                <a:ext cx="3101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436" y="5238745"/>
                <a:ext cx="3101788" cy="830997"/>
              </a:xfrm>
              <a:prstGeom prst="rect">
                <a:avLst/>
              </a:prstGeom>
              <a:blipFill>
                <a:blip r:embed="rId4"/>
                <a:stretch>
                  <a:fillRect b="-10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stCxn id="11" idx="3"/>
          </p:cNvCxnSpPr>
          <p:nvPr/>
        </p:nvCxnSpPr>
        <p:spPr>
          <a:xfrm>
            <a:off x="6293224" y="4276978"/>
            <a:ext cx="1335741" cy="633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3"/>
          </p:cNvCxnSpPr>
          <p:nvPr/>
        </p:nvCxnSpPr>
        <p:spPr>
          <a:xfrm flipV="1">
            <a:off x="6293224" y="4923249"/>
            <a:ext cx="1335741" cy="73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628965" y="4628056"/>
                <a:ext cx="31017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65" y="4628056"/>
                <a:ext cx="3101788" cy="461665"/>
              </a:xfrm>
              <a:prstGeom prst="rect">
                <a:avLst/>
              </a:prstGeom>
              <a:blipFill>
                <a:blip r:embed="rId5"/>
                <a:stretch>
                  <a:fillRect l="-58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11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general form of a single layer perceptron: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aln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aln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m:rPr>
                                  <m:aln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/>
                  <a:t> can be vectors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can be matrices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9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general form of MLP: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aln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893423" y="2368526"/>
            <a:ext cx="13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(linear)</a:t>
            </a:r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893423" y="2922494"/>
            <a:ext cx="194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(non linear)</a:t>
            </a:r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893423" y="3549772"/>
            <a:ext cx="13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(linear)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893423" y="4143848"/>
            <a:ext cx="194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(non linear)</a:t>
            </a:r>
          </a:p>
          <a:p>
            <a:r>
              <a:rPr lang="en-US" sz="2400" dirty="0" smtClean="0"/>
              <a:t>……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893423" y="4966723"/>
            <a:ext cx="13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(linear)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70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the non-linearity that distinguishes MLP from linear regression</a:t>
            </a:r>
          </a:p>
          <a:p>
            <a:endParaRPr lang="en-US" dirty="0"/>
          </a:p>
          <a:p>
            <a:r>
              <a:rPr lang="en-US" dirty="0" smtClean="0"/>
              <a:t>As for model selection, we determine in advance the depth and width of the network</a:t>
            </a:r>
          </a:p>
          <a:p>
            <a:endParaRPr lang="en-US" dirty="0"/>
          </a:p>
          <a:p>
            <a:r>
              <a:rPr lang="en-US" dirty="0" smtClean="0"/>
              <a:t>Next, why using MSE?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error, we use probability to measure the disagreement of samples to the model</a:t>
            </a:r>
          </a:p>
          <a:p>
            <a:r>
              <a:rPr lang="en-US" dirty="0" smtClean="0"/>
              <a:t>Gaussian distribution is widely used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02446" y="3078247"/>
            <a:ext cx="7346526" cy="3366790"/>
            <a:chOff x="2039693" y="2450717"/>
            <a:chExt cx="7346526" cy="3366790"/>
          </a:xfrm>
        </p:grpSpPr>
        <p:grpSp>
          <p:nvGrpSpPr>
            <p:cNvPr id="6" name="组合 5"/>
            <p:cNvGrpSpPr/>
            <p:nvPr/>
          </p:nvGrpSpPr>
          <p:grpSpPr>
            <a:xfrm>
              <a:off x="2039693" y="2450717"/>
              <a:ext cx="4649764" cy="3366790"/>
              <a:chOff x="1552575" y="1571625"/>
              <a:chExt cx="4649764" cy="3366790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1552575" y="4476750"/>
                <a:ext cx="42481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V="1">
                <a:off x="1981200" y="1884198"/>
                <a:ext cx="47625" cy="29926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任意多边形 13"/>
              <p:cNvSpPr/>
              <p:nvPr/>
            </p:nvSpPr>
            <p:spPr>
              <a:xfrm>
                <a:off x="2219325" y="2492560"/>
                <a:ext cx="3983014" cy="1832027"/>
              </a:xfrm>
              <a:custGeom>
                <a:avLst/>
                <a:gdLst>
                  <a:gd name="connsiteX0" fmla="*/ 0 w 3983014"/>
                  <a:gd name="connsiteY0" fmla="*/ 1488890 h 1832027"/>
                  <a:gd name="connsiteX1" fmla="*/ 923925 w 3983014"/>
                  <a:gd name="connsiteY1" fmla="*/ 2990 h 1832027"/>
                  <a:gd name="connsiteX2" fmla="*/ 2209800 w 3983014"/>
                  <a:gd name="connsiteY2" fmla="*/ 1831790 h 1832027"/>
                  <a:gd name="connsiteX3" fmla="*/ 3019425 w 3983014"/>
                  <a:gd name="connsiteY3" fmla="*/ 136340 h 1832027"/>
                  <a:gd name="connsiteX4" fmla="*/ 3905250 w 3983014"/>
                  <a:gd name="connsiteY4" fmla="*/ 784040 h 1832027"/>
                  <a:gd name="connsiteX5" fmla="*/ 3933825 w 3983014"/>
                  <a:gd name="connsiteY5" fmla="*/ 822140 h 183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3014" h="1832027">
                    <a:moveTo>
                      <a:pt x="0" y="1488890"/>
                    </a:moveTo>
                    <a:cubicBezTo>
                      <a:pt x="277812" y="717365"/>
                      <a:pt x="555625" y="-54160"/>
                      <a:pt x="923925" y="2990"/>
                    </a:cubicBezTo>
                    <a:cubicBezTo>
                      <a:pt x="1292225" y="60140"/>
                      <a:pt x="1860550" y="1809565"/>
                      <a:pt x="2209800" y="1831790"/>
                    </a:cubicBezTo>
                    <a:cubicBezTo>
                      <a:pt x="2559050" y="1854015"/>
                      <a:pt x="2736850" y="310965"/>
                      <a:pt x="3019425" y="136340"/>
                    </a:cubicBezTo>
                    <a:cubicBezTo>
                      <a:pt x="3302000" y="-38285"/>
                      <a:pt x="3752850" y="669740"/>
                      <a:pt x="3905250" y="784040"/>
                    </a:cubicBezTo>
                    <a:cubicBezTo>
                      <a:pt x="4057650" y="898340"/>
                      <a:pt x="3940175" y="806265"/>
                      <a:pt x="3933825" y="8221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630839" y="4476750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x</a:t>
                </a:r>
                <a:endParaRPr lang="en-US" sz="24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52575" y="1571625"/>
                <a:ext cx="495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墨迹 6"/>
                <p14:cNvContentPartPr/>
                <p14:nvPr/>
              </p14:nvContentPartPr>
              <p14:xfrm>
                <a:off x="2495520" y="3187800"/>
                <a:ext cx="3441960" cy="2184480"/>
              </p14:xfrm>
            </p:contentPart>
          </mc:Choice>
          <mc:Fallback xmlns="">
            <p:pic>
              <p:nvPicPr>
                <p:cNvPr id="7" name="墨迹 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86160" y="3178440"/>
                  <a:ext cx="3460680" cy="22032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直接箭头连接符 7"/>
            <p:cNvCxnSpPr/>
            <p:nvPr/>
          </p:nvCxnSpPr>
          <p:spPr>
            <a:xfrm flipH="1">
              <a:off x="6803086" y="3765176"/>
              <a:ext cx="1133813" cy="390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7936899" y="3498769"/>
                  <a:ext cx="1084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899" y="3498769"/>
                  <a:ext cx="10847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4494" r="-11236"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/>
            <p:cNvCxnSpPr/>
            <p:nvPr/>
          </p:nvCxnSpPr>
          <p:spPr>
            <a:xfrm flipH="1">
              <a:off x="5964682" y="2964699"/>
              <a:ext cx="1133813" cy="390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146452" y="2681549"/>
              <a:ext cx="2239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disagreement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67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a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conditional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decreases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moves away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76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Light Field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5C65E-6BDE-41FC-912E-D6509A35E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8" y="1212748"/>
            <a:ext cx="6755521" cy="46110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2471" y="1440779"/>
            <a:ext cx="4491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Surface Light Field</a:t>
            </a:r>
          </a:p>
          <a:p>
            <a:endParaRPr lang="en-US" sz="2400" dirty="0"/>
          </a:p>
          <a:p>
            <a:r>
              <a:rPr lang="en-US" sz="2400" dirty="0" smtClean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Calibrated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Geometry (</a:t>
            </a:r>
            <a:r>
              <a:rPr lang="en-US" sz="2400" dirty="0" smtClean="0">
                <a:solidFill>
                  <a:srgbClr val="FF0000"/>
                </a:solidFill>
              </a:rPr>
              <a:t>accurate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Construct a continuous </a:t>
            </a:r>
            <a:r>
              <a:rPr lang="en-US" sz="2400" dirty="0" err="1" smtClean="0"/>
              <a:t>Lumisphere</a:t>
            </a:r>
            <a:r>
              <a:rPr lang="en-US" sz="2400" dirty="0" smtClean="0"/>
              <a:t> function for each vertex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Render by sampling </a:t>
            </a:r>
            <a:r>
              <a:rPr lang="en-US" sz="2400" dirty="0" err="1" smtClean="0"/>
              <a:t>Lumisphere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actually evaluates the correctness of your model.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the probability is very high, it means your model has a big problem</a:t>
            </a:r>
          </a:p>
          <a:p>
            <a:endParaRPr lang="en-US" dirty="0"/>
          </a:p>
          <a:p>
            <a:r>
              <a:rPr lang="en-US" dirty="0" smtClean="0"/>
              <a:t>Otherwise, it means your model agrees with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0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More than one samples: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We have assumed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is known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1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is to be determined: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Our goal is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 smtClean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maximized</a:t>
                </a:r>
              </a:p>
              <a:p>
                <a:endParaRPr lang="en-US" dirty="0"/>
              </a:p>
              <a:p>
                <a:r>
                  <a:rPr lang="en-US" dirty="0" smtClean="0"/>
                  <a:t>This is commonly known as Maximum Likelihood (ML)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4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  <m:r>
                      <m:rPr>
                        <m:aln/>
                      </m:rP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         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aln/>
                      </m:rP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e>
                    </m:nary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8200" y="5258093"/>
                <a:ext cx="105245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We have proved that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minimizing MSE is equivalent to maximizing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58093"/>
                <a:ext cx="10524564" cy="461665"/>
              </a:xfrm>
              <a:prstGeom prst="rect">
                <a:avLst/>
              </a:prstGeom>
              <a:blipFill>
                <a:blip r:embed="rId3"/>
                <a:stretch>
                  <a:fillRect l="-927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5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It is important to know:</a:t>
                </a:r>
              </a:p>
              <a:p>
                <a:r>
                  <a:rPr lang="en-US" dirty="0" smtClean="0"/>
                  <a:t>MLP is just a function, a parameterized function</a:t>
                </a:r>
              </a:p>
              <a:p>
                <a:r>
                  <a:rPr lang="en-US" dirty="0" smtClean="0"/>
                  <a:t>The determination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is done by maximizing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In other words,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agree with data</a:t>
                </a:r>
              </a:p>
              <a:p>
                <a:r>
                  <a:rPr lang="en-US" dirty="0" smtClean="0"/>
                  <a:t>The training of MLP is essentially a complicated version of gradient descent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3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 err="1" smtClean="0"/>
                  <a:t>NeRF</a:t>
                </a:r>
                <a:r>
                  <a:rPr lang="en-US" dirty="0" smtClean="0"/>
                  <a:t>, we have an 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 representing the radiance field</a:t>
                </a:r>
              </a:p>
              <a:p>
                <a:endParaRPr lang="en-US" dirty="0"/>
              </a:p>
              <a:p>
                <a:r>
                  <a:rPr lang="en-US" dirty="0" smtClean="0"/>
                  <a:t>The authors adopted MLP to interpolate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We train the network so that we get a best radiance field. </a:t>
                </a:r>
              </a:p>
              <a:p>
                <a:endParaRPr lang="en-US" dirty="0"/>
              </a:p>
              <a:p>
                <a:r>
                  <a:rPr lang="en-US" dirty="0" smtClean="0"/>
                  <a:t>‘Best’ here means the probability of receiving observed images is maximized. 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4762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(second part)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Up until now,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Mapping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68419"/>
                <a:ext cx="10932459" cy="50592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The third technology in </a:t>
                </a:r>
                <a:r>
                  <a:rPr lang="en-US" dirty="0" err="1" smtClean="0"/>
                  <a:t>NeRF</a:t>
                </a:r>
                <a:r>
                  <a:rPr lang="en-US" dirty="0" smtClean="0"/>
                  <a:t> is fundamental to its success.</a:t>
                </a:r>
              </a:p>
              <a:p>
                <a:endParaRPr lang="en-US" dirty="0"/>
              </a:p>
              <a:p>
                <a:r>
                  <a:rPr lang="en-US" dirty="0" smtClean="0"/>
                  <a:t>Positional Encoding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In machine learning literature, this is often called feature mapping. It’s </a:t>
                </a:r>
                <a:r>
                  <a:rPr lang="en-US" altLang="zh-CN" dirty="0" smtClean="0"/>
                  <a:t>effect is mapping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onto a vector in feature space. The data should have a simpler pattern in that space.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68419"/>
                <a:ext cx="10932459" cy="5059275"/>
              </a:xfrm>
              <a:blipFill>
                <a:blip r:embed="rId2"/>
                <a:stretch>
                  <a:fillRect l="-892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2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48515" y="1595719"/>
            <a:ext cx="10740898" cy="3977246"/>
            <a:chOff x="445103" y="1165413"/>
            <a:chExt cx="10740898" cy="39772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103" y="1165413"/>
              <a:ext cx="6815469" cy="39772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52" y="1165413"/>
              <a:ext cx="3771849" cy="3939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48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it work?</a:t>
            </a:r>
          </a:p>
          <a:p>
            <a:endParaRPr lang="en-US" dirty="0"/>
          </a:p>
          <a:p>
            <a:r>
              <a:rPr lang="en-US" dirty="0" smtClean="0"/>
              <a:t>The authors have given an explanation in            </a:t>
            </a:r>
            <a:r>
              <a:rPr lang="en-US" sz="2400" i="1" dirty="0" smtClean="0"/>
              <a:t>“Fourier </a:t>
            </a:r>
            <a:r>
              <a:rPr lang="en-US" sz="2400" i="1" dirty="0"/>
              <a:t>Features Let Networks Learn High Frequency Functions in Low Dimensional </a:t>
            </a:r>
            <a:r>
              <a:rPr lang="en-US" sz="2400" i="1" dirty="0" smtClean="0"/>
              <a:t>Domains”</a:t>
            </a:r>
          </a:p>
          <a:p>
            <a:endParaRPr lang="en-US" sz="2400" i="1" dirty="0"/>
          </a:p>
          <a:p>
            <a:r>
              <a:rPr lang="en-US" dirty="0" smtClean="0"/>
              <a:t>I will present another explanation briefly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Preview on Light Fields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  <a:p>
            <a:pPr lvl="1"/>
            <a:r>
              <a:rPr lang="en-US" dirty="0" smtClean="0"/>
              <a:t>Light Field</a:t>
            </a:r>
          </a:p>
          <a:p>
            <a:pPr lvl="2"/>
            <a:r>
              <a:rPr lang="en-US" dirty="0" smtClean="0"/>
              <a:t>No geometry</a:t>
            </a:r>
          </a:p>
          <a:p>
            <a:pPr lvl="2"/>
            <a:r>
              <a:rPr lang="en-US" dirty="0" smtClean="0"/>
              <a:t>Hard to render correctly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Lumigraph or VDTM or ULG or S-LF</a:t>
            </a:r>
          </a:p>
          <a:p>
            <a:pPr lvl="2"/>
            <a:r>
              <a:rPr lang="en-US" dirty="0" smtClean="0"/>
              <a:t>Need explicit geometry</a:t>
            </a:r>
          </a:p>
          <a:p>
            <a:pPr lvl="2"/>
            <a:r>
              <a:rPr lang="en-US" dirty="0" smtClean="0"/>
              <a:t>Easy to render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Make two assumptions: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width of MLP goes to infinity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Direct mapping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 is given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We can derive the following equation: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39" t="-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6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This equation shows that the function value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simply equals to weighted average of all data</a:t>
                </a:r>
              </a:p>
              <a:p>
                <a:r>
                  <a:rPr lang="en-US" dirty="0" smtClean="0"/>
                  <a:t>By applying positional encoding, the weighing function </a:t>
                </a:r>
                <a:r>
                  <a:rPr lang="en-US" altLang="zh-CN" i="1" dirty="0" smtClean="0">
                    <a:solidFill>
                      <a:srgbClr val="FF0000"/>
                    </a:solidFill>
                  </a:rPr>
                  <a:t>shrinks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0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Visualize the effect by a 1D example</a:t>
                </a:r>
              </a:p>
              <a:p>
                <a:r>
                  <a:rPr lang="en-US" dirty="0" smtClean="0"/>
                  <a:t>Training data spread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 smtClean="0"/>
                  <a:t>. Test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20" y="2473376"/>
            <a:ext cx="4454338" cy="32463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4563" y="5952212"/>
            <a:ext cx="191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Without PE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077198" y="5862841"/>
            <a:ext cx="191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PE</a:t>
            </a:r>
            <a:endParaRPr 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14" y="2506372"/>
            <a:ext cx="4462190" cy="32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8420"/>
            <a:ext cx="5974976" cy="4351338"/>
          </a:xfrm>
        </p:spPr>
        <p:txBody>
          <a:bodyPr/>
          <a:lstStyle/>
          <a:p>
            <a:r>
              <a:rPr lang="en-US" dirty="0" smtClean="0"/>
              <a:t>Positional encoding shows obvious advantage</a:t>
            </a:r>
          </a:p>
          <a:p>
            <a:endParaRPr lang="en-US" dirty="0"/>
          </a:p>
          <a:p>
            <a:r>
              <a:rPr lang="en-US" dirty="0" smtClean="0"/>
              <a:t>Though not perfect because of the oscillating effect</a:t>
            </a:r>
          </a:p>
          <a:p>
            <a:endParaRPr lang="en-US" dirty="0"/>
          </a:p>
          <a:p>
            <a:r>
              <a:rPr lang="en-US" dirty="0" smtClean="0"/>
              <a:t>This implies PE retains high </a:t>
            </a:r>
            <a:r>
              <a:rPr lang="en-US" smtClean="0"/>
              <a:t>frequency signals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15915" y="5047822"/>
            <a:ext cx="191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PE</a:t>
            </a:r>
            <a:endParaRPr 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80" y="1601290"/>
            <a:ext cx="4462190" cy="32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any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Preview on Light Fields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natural question: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Is it possible to render without geometry while maintain appealing visual quality?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 recent </a:t>
            </a:r>
            <a:r>
              <a:rPr lang="en-US" dirty="0" smtClean="0"/>
              <a:t>work gives </a:t>
            </a:r>
            <a:r>
              <a:rPr lang="en-US" dirty="0" smtClean="0"/>
              <a:t>answers to this question</a:t>
            </a:r>
          </a:p>
        </p:txBody>
      </p:sp>
    </p:spTree>
    <p:extLst>
      <p:ext uri="{BB962C8B-B14F-4D97-AF65-F5344CB8AC3E}">
        <p14:creationId xmlns:p14="http://schemas.microsoft.com/office/powerpoint/2010/main" val="33173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crosoft YaHei"/>
        <a:ea typeface=""/>
        <a:cs typeface=""/>
      </a:majorFont>
      <a:minorFont>
        <a:latin typeface="Microsoft JhengHei"/>
        <a:ea typeface="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11319</TotalTime>
  <Words>1848</Words>
  <Application>Microsoft Office PowerPoint</Application>
  <PresentationFormat>宽屏</PresentationFormat>
  <Paragraphs>540</Paragraphs>
  <Slides>84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3" baseType="lpstr">
      <vt:lpstr>Microsoft JhengHei</vt:lpstr>
      <vt:lpstr>Microsoft YaHei</vt:lpstr>
      <vt:lpstr>Microsoft YaHei</vt:lpstr>
      <vt:lpstr>宋体</vt:lpstr>
      <vt:lpstr>Arial</vt:lpstr>
      <vt:lpstr>Calibri</vt:lpstr>
      <vt:lpstr>Cambria Math</vt:lpstr>
      <vt:lpstr>Wingdings</vt:lpstr>
      <vt:lpstr>1_Office 主题​​</vt:lpstr>
      <vt:lpstr>PowerPoint 演示文稿</vt:lpstr>
      <vt:lpstr>Preview on Light Fields</vt:lpstr>
      <vt:lpstr>Aliasing Artifacts</vt:lpstr>
      <vt:lpstr>Lumigraph</vt:lpstr>
      <vt:lpstr>View-Dependent Texture Mapping</vt:lpstr>
      <vt:lpstr>Unstructured Lumigraph</vt:lpstr>
      <vt:lpstr>Surface Light Field</vt:lpstr>
      <vt:lpstr>Preview on Light Fields</vt:lpstr>
      <vt:lpstr>Preview on Light Fields</vt:lpstr>
      <vt:lpstr>Overview of NeRF</vt:lpstr>
      <vt:lpstr>Overview of NeRF</vt:lpstr>
      <vt:lpstr>NeRF - Characteristics</vt:lpstr>
      <vt:lpstr>NeRF - Characteristics</vt:lpstr>
      <vt:lpstr>NeRF - Characteristics</vt:lpstr>
      <vt:lpstr>Overview of NeRF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MLP – first part</vt:lpstr>
      <vt:lpstr>Direct Volume Rendering</vt:lpstr>
      <vt:lpstr>Direct Volume Rendering</vt:lpstr>
      <vt:lpstr>Direct Volume Rendering</vt:lpstr>
      <vt:lpstr>Direct Volume Rendering</vt:lpstr>
      <vt:lpstr>Absorption Only</vt:lpstr>
      <vt:lpstr>Absorption Only</vt:lpstr>
      <vt:lpstr>Absorption Only</vt:lpstr>
      <vt:lpstr>Absorption Only</vt:lpstr>
      <vt:lpstr>Absorption Only</vt:lpstr>
      <vt:lpstr>Emission Only</vt:lpstr>
      <vt:lpstr>Absorption + Emission</vt:lpstr>
      <vt:lpstr>Direct Volume Rendering</vt:lpstr>
      <vt:lpstr>Direct Volume Rendering</vt:lpstr>
      <vt:lpstr>Direct Volume Rendering</vt:lpstr>
      <vt:lpstr>Direct Volume Rendering</vt:lpstr>
      <vt:lpstr>Numerical Volume Rendering</vt:lpstr>
      <vt:lpstr>An introduction to numerical integration</vt:lpstr>
      <vt:lpstr>Numerical Volume Rendering</vt:lpstr>
      <vt:lpstr>Numerical Volume Rendering</vt:lpstr>
      <vt:lpstr>Numerical Volume Rendering</vt:lpstr>
      <vt:lpstr>Volume Rendering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MLP (second part)</vt:lpstr>
      <vt:lpstr>Feature Mapping</vt:lpstr>
      <vt:lpstr>Feature Mapping</vt:lpstr>
      <vt:lpstr>Feature Mapping</vt:lpstr>
      <vt:lpstr>Feature Mapping</vt:lpstr>
      <vt:lpstr>Feature Mapping</vt:lpstr>
      <vt:lpstr>Feature Mapping</vt:lpstr>
      <vt:lpstr>Feature Mapping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2018新增纵向科研项目27项</dc:title>
  <dc:creator>antpeter</dc:creator>
  <cp:lastModifiedBy>虞 煌杰</cp:lastModifiedBy>
  <cp:revision>627</cp:revision>
  <dcterms:created xsi:type="dcterms:W3CDTF">2018-08-22T07:36:00Z</dcterms:created>
  <dcterms:modified xsi:type="dcterms:W3CDTF">2020-09-27T12:31:31Z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